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9FDA9-7B0D-4D3D-817F-287442CB4F3B}" type="datetimeFigureOut">
              <a:rPr lang="tr-TR" smtClean="0"/>
              <a:pPr/>
              <a:t>06.01.2015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29706-54FC-4EF8-90B7-EF91EE931BE0}" type="slidenum">
              <a:rPr lang="tr-TR" smtClean="0"/>
              <a:pPr/>
              <a:t>‹#›</a:t>
            </a:fld>
            <a:endParaRPr lang="tr-TR"/>
          </a:p>
        </p:txBody>
      </p:sp>
    </p:spTree>
    <p:extLst>
      <p:ext uri="{BB962C8B-B14F-4D97-AF65-F5344CB8AC3E}">
        <p14:creationId xmlns="" xmlns:p14="http://schemas.microsoft.com/office/powerpoint/2010/main" val="125704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F6C9ED6-99A8-4337-BFF6-2CFB62A0DC42}" type="slidenum">
              <a:rPr lang="tr-TR" altLang="tr-TR">
                <a:solidFill>
                  <a:prstClr val="black"/>
                </a:solidFill>
              </a:rPr>
              <a:pPr eaLnBrk="1" hangingPunct="1">
                <a:spcBef>
                  <a:spcPct val="0"/>
                </a:spcBef>
              </a:pPr>
              <a:t>2</a:t>
            </a:fld>
            <a:endParaRPr lang="tr-TR" altLang="tr-TR">
              <a:solidFill>
                <a:prstClr val="black"/>
              </a:solidFill>
            </a:endParaRPr>
          </a:p>
        </p:txBody>
      </p:sp>
      <p:sp>
        <p:nvSpPr>
          <p:cNvPr id="46083" name="Rectangle 2"/>
          <p:cNvSpPr>
            <a:spLocks noGrp="1" noRot="1" noChangeAspect="1" noChangeArrowheads="1" noTextEdit="1"/>
          </p:cNvSpPr>
          <p:nvPr>
            <p:ph type="sldImg"/>
          </p:nvPr>
        </p:nvSpPr>
        <p:spPr>
          <a:xfrm>
            <a:off x="1125538" y="684213"/>
            <a:ext cx="4572000" cy="3429000"/>
          </a:xfrm>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tr-TR" altLang="tr-TR" smtClean="0">
                <a:latin typeface="Times New Roman" pitchFamily="18" charset="0"/>
              </a:rPr>
              <a:t>Tüm bunları etkileyen hastalığın bağımlılık olduğunu belirtin. </a:t>
            </a:r>
          </a:p>
          <a:p>
            <a:pPr eaLnBrk="1" hangingPunct="1"/>
            <a:r>
              <a:rPr lang="tr-TR" altLang="tr-TR" i="1" smtClean="0">
                <a:latin typeface="Times New Roman" pitchFamily="18" charset="0"/>
              </a:rPr>
              <a:t>“Bağımlılık yaşamımızdaki tüm alanları etkiler. Hareket edebilmemizi, sağlıklı yaşayabilmemizi, sorumluluklarımızı yerine getirebilmemizi, insanlarla iletişim kurabilmemizi engeller.”</a:t>
            </a:r>
          </a:p>
        </p:txBody>
      </p:sp>
    </p:spTree>
    <p:extLst>
      <p:ext uri="{BB962C8B-B14F-4D97-AF65-F5344CB8AC3E}">
        <p14:creationId xmlns="" xmlns:p14="http://schemas.microsoft.com/office/powerpoint/2010/main" val="655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56A6D3A-5C6B-4D26-AFD7-3674FFBA3D25}" type="slidenum">
              <a:rPr lang="tr-TR" altLang="tr-TR">
                <a:solidFill>
                  <a:prstClr val="black"/>
                </a:solidFill>
              </a:rPr>
              <a:pPr eaLnBrk="1" hangingPunct="1">
                <a:spcBef>
                  <a:spcPct val="0"/>
                </a:spcBef>
              </a:pPr>
              <a:t>3</a:t>
            </a:fld>
            <a:endParaRPr lang="tr-TR" altLang="tr-TR">
              <a:solidFill>
                <a:prstClr val="black"/>
              </a:solidFill>
            </a:endParaRPr>
          </a:p>
        </p:txBody>
      </p:sp>
      <p:sp>
        <p:nvSpPr>
          <p:cNvPr id="47107" name="Rectangle 2"/>
          <p:cNvSpPr>
            <a:spLocks noGrp="1" noRot="1" noChangeAspect="1" noChangeArrowheads="1" noTextEdit="1"/>
          </p:cNvSpPr>
          <p:nvPr>
            <p:ph type="sldImg"/>
          </p:nvPr>
        </p:nvSpPr>
        <p:spPr>
          <a:xfrm>
            <a:off x="1125538" y="684213"/>
            <a:ext cx="4572000" cy="3429000"/>
          </a:xfrm>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tr-TR" altLang="tr-TR" smtClean="0">
                <a:latin typeface="Times New Roman" pitchFamily="18" charset="0"/>
              </a:rPr>
              <a:t>Saydamı koyduktan sonra çocuklara bu resimlerdeki kişilerden hangisinin bağımlı olabileceğini sorun. Tüm cevapları aldığınızdan emin olduktan sonra aşağıdaki bilgiyi paylaşın. </a:t>
            </a:r>
          </a:p>
          <a:p>
            <a:pPr eaLnBrk="1" hangingPunct="1"/>
            <a:r>
              <a:rPr lang="tr-TR" altLang="tr-TR" i="1" smtClean="0">
                <a:latin typeface="Times New Roman" pitchFamily="18" charset="0"/>
              </a:rPr>
              <a:t>“Herkes bağımlı olabilir. Bağımlılık biyolojik bir süreçtir. Sigara, alkol ya da diğer uyuşturucular beyni etkileyerek bağımlılığa yol açarlar ve beynin yapısını değiştirerek, beyni ele geçirirler. Bu yüzden irade ile ilgisi yoktur.”</a:t>
            </a:r>
          </a:p>
          <a:p>
            <a:pPr eaLnBrk="1" hangingPunct="1"/>
            <a:r>
              <a:rPr lang="tr-TR" altLang="tr-TR" smtClean="0">
                <a:latin typeface="Times New Roman" pitchFamily="18" charset="0"/>
              </a:rPr>
              <a:t>Herkesin bağımlı olabileceği, bunun biyolojik bir süreç olduğu için irade ile ya da kişinin kontrolü ile ilgisi olmadığı vurgulanmalıdır. </a:t>
            </a:r>
          </a:p>
        </p:txBody>
      </p:sp>
    </p:spTree>
    <p:extLst>
      <p:ext uri="{BB962C8B-B14F-4D97-AF65-F5344CB8AC3E}">
        <p14:creationId xmlns="" xmlns:p14="http://schemas.microsoft.com/office/powerpoint/2010/main" val="356012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a:ln/>
        </p:spPr>
      </p:sp>
      <p:sp>
        <p:nvSpPr>
          <p:cNvPr id="48131"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tr-TR" smtClean="0">
              <a:latin typeface="Arial" pitchFamily="34" charset="0"/>
            </a:endParaRPr>
          </a:p>
        </p:txBody>
      </p:sp>
      <p:sp>
        <p:nvSpPr>
          <p:cNvPr id="48132"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5D46A96-0D2E-4C41-B451-30D66939B532}" type="slidenum">
              <a:rPr lang="tr-TR" altLang="tr-TR">
                <a:solidFill>
                  <a:prstClr val="black"/>
                </a:solidFill>
              </a:rPr>
              <a:pPr eaLnBrk="1" hangingPunct="1">
                <a:spcBef>
                  <a:spcPct val="0"/>
                </a:spcBef>
              </a:pPr>
              <a:t>18</a:t>
            </a:fld>
            <a:endParaRPr lang="tr-TR" altLang="tr-TR">
              <a:solidFill>
                <a:prstClr val="black"/>
              </a:solidFill>
            </a:endParaRPr>
          </a:p>
        </p:txBody>
      </p:sp>
    </p:spTree>
    <p:extLst>
      <p:ext uri="{BB962C8B-B14F-4D97-AF65-F5344CB8AC3E}">
        <p14:creationId xmlns="" xmlns:p14="http://schemas.microsoft.com/office/powerpoint/2010/main" val="374002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E3743F-F36A-41F9-80CA-19716D255D7E}" type="slidenum">
              <a:rPr lang="tr-TR" altLang="tr-TR">
                <a:solidFill>
                  <a:prstClr val="black"/>
                </a:solidFill>
              </a:rPr>
              <a:pPr eaLnBrk="1" hangingPunct="1">
                <a:spcBef>
                  <a:spcPct val="0"/>
                </a:spcBef>
              </a:pPr>
              <a:t>23</a:t>
            </a:fld>
            <a:endParaRPr lang="tr-TR" altLang="tr-TR">
              <a:solidFill>
                <a:prstClr val="black"/>
              </a:solidFill>
            </a:endParaRPr>
          </a:p>
        </p:txBody>
      </p:sp>
      <p:sp>
        <p:nvSpPr>
          <p:cNvPr id="49155" name="Rectangle 2"/>
          <p:cNvSpPr>
            <a:spLocks noGrp="1" noRot="1" noChangeAspect="1" noChangeArrowheads="1" noTextEdit="1"/>
          </p:cNvSpPr>
          <p:nvPr>
            <p:ph type="sldImg"/>
          </p:nvPr>
        </p:nvSpPr>
        <p:spPr>
          <a:xfrm>
            <a:off x="1125538" y="684213"/>
            <a:ext cx="4572000" cy="3429000"/>
          </a:xfrm>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tr-TR" altLang="tr-TR" smtClean="0">
                <a:latin typeface="Times New Roman" pitchFamily="18" charset="0"/>
              </a:rPr>
              <a:t>Saydamı koyun ve üzerindeki yazıyı okuyun ve aşağıdaki bilgiyi ekleyin. </a:t>
            </a:r>
          </a:p>
          <a:p>
            <a:pPr eaLnBrk="1" hangingPunct="1"/>
            <a:r>
              <a:rPr lang="tr-TR" altLang="tr-TR" i="1" smtClean="0">
                <a:latin typeface="Times New Roman" pitchFamily="18" charset="0"/>
              </a:rPr>
              <a:t>“Uyuşturucuyu mafya alır ve satar. Ucuza alır, pahalıya satar. Mafya insanların sırtından geçinir. ”</a:t>
            </a:r>
          </a:p>
        </p:txBody>
      </p:sp>
    </p:spTree>
    <p:extLst>
      <p:ext uri="{BB962C8B-B14F-4D97-AF65-F5344CB8AC3E}">
        <p14:creationId xmlns="" xmlns:p14="http://schemas.microsoft.com/office/powerpoint/2010/main" val="24223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4C8B5E7-79D3-4807-B7AB-E8B7EA60A7F4}" type="slidenum">
              <a:rPr lang="tr-TR" altLang="tr-TR">
                <a:solidFill>
                  <a:prstClr val="black"/>
                </a:solidFill>
              </a:rPr>
              <a:pPr eaLnBrk="1" hangingPunct="1">
                <a:spcBef>
                  <a:spcPct val="0"/>
                </a:spcBef>
              </a:pPr>
              <a:t>26</a:t>
            </a:fld>
            <a:endParaRPr lang="tr-TR" altLang="tr-TR">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tr-TR" dirty="0" smtClean="0">
              <a:latin typeface="Times New Roman" pitchFamily="18" charset="0"/>
            </a:endParaRPr>
          </a:p>
        </p:txBody>
      </p:sp>
    </p:spTree>
    <p:extLst>
      <p:ext uri="{BB962C8B-B14F-4D97-AF65-F5344CB8AC3E}">
        <p14:creationId xmlns="" xmlns:p14="http://schemas.microsoft.com/office/powerpoint/2010/main" val="211983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343192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208458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120926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8729D807-9220-42EC-A739-ACEBA5D878A2}" type="datetimeFigureOut">
              <a:rPr lang="en-US">
                <a:solidFill>
                  <a:prstClr val="black">
                    <a:tint val="75000"/>
                  </a:prstClr>
                </a:solidFill>
              </a:rPr>
              <a:pPr>
                <a:defRPr/>
              </a:pPr>
              <a:t>1/6/2015</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725A188-C3C0-4E9C-BBC5-3F606CD778B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414936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3AF7C84-CD14-4BF0-8022-2FC566478FCF}" type="datetimeFigureOut">
              <a:rPr lang="en-US">
                <a:solidFill>
                  <a:prstClr val="black">
                    <a:tint val="75000"/>
                  </a:prstClr>
                </a:solidFill>
              </a:rPr>
              <a:pPr>
                <a:defRPr/>
              </a:pPr>
              <a:t>1/6/2015</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60B4DEE-B727-42A9-BE6F-2FD0D19790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176421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7421787-DA58-4C84-AF76-8F1630FB9D88}" type="datetimeFigureOut">
              <a:rPr lang="en-US">
                <a:solidFill>
                  <a:prstClr val="black">
                    <a:tint val="75000"/>
                  </a:prstClr>
                </a:solidFill>
              </a:rPr>
              <a:pPr>
                <a:defRPr/>
              </a:pPr>
              <a:t>1/6/2015</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0A8150F-AADC-4AE4-9620-429E0646320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114331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pPr>
              <a:defRPr/>
            </a:pPr>
            <a:fld id="{EEE1252F-4C5A-4C49-9733-766DFB952F5D}" type="datetimeFigureOut">
              <a:rPr lang="en-US">
                <a:solidFill>
                  <a:prstClr val="black">
                    <a:tint val="75000"/>
                  </a:prstClr>
                </a:solidFill>
              </a:rPr>
              <a:pPr>
                <a:defRPr/>
              </a:pPr>
              <a:t>1/6/2015</a:t>
            </a:fld>
            <a:endParaRPr lang="en-US">
              <a:solidFill>
                <a:prstClr val="black">
                  <a:tint val="75000"/>
                </a:prstClr>
              </a:solidFill>
            </a:endParaRPr>
          </a:p>
        </p:txBody>
      </p:sp>
      <p:sp>
        <p:nvSpPr>
          <p:cNvPr id="6" name="5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7" name="6 Slayt Numarası Yer Tutucusu"/>
          <p:cNvSpPr>
            <a:spLocks noGrp="1"/>
          </p:cNvSpPr>
          <p:nvPr>
            <p:ph type="sldNum" sz="quarter" idx="12"/>
          </p:nvPr>
        </p:nvSpPr>
        <p:spPr/>
        <p:txBody>
          <a:bodyPr/>
          <a:lstStyle>
            <a:lvl1pPr>
              <a:defRPr/>
            </a:lvl1pPr>
          </a:lstStyle>
          <a:p>
            <a:pPr>
              <a:defRPr/>
            </a:pPr>
            <a:fld id="{6226B2AC-C1A9-469E-9865-338D5DF9660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311420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pPr>
              <a:defRPr/>
            </a:pPr>
            <a:fld id="{C6723F63-10C3-4FAA-A1AF-86688CC17A09}" type="datetimeFigureOut">
              <a:rPr lang="en-US">
                <a:solidFill>
                  <a:prstClr val="black">
                    <a:tint val="75000"/>
                  </a:prstClr>
                </a:solidFill>
              </a:rPr>
              <a:pPr>
                <a:defRPr/>
              </a:pPr>
              <a:t>1/6/2015</a:t>
            </a:fld>
            <a:endParaRPr lang="en-US">
              <a:solidFill>
                <a:prstClr val="black">
                  <a:tint val="75000"/>
                </a:prstClr>
              </a:solidFill>
            </a:endParaRPr>
          </a:p>
        </p:txBody>
      </p:sp>
      <p:sp>
        <p:nvSpPr>
          <p:cNvPr id="8" name="7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9" name="8 Slayt Numarası Yer Tutucusu"/>
          <p:cNvSpPr>
            <a:spLocks noGrp="1"/>
          </p:cNvSpPr>
          <p:nvPr>
            <p:ph type="sldNum" sz="quarter" idx="12"/>
          </p:nvPr>
        </p:nvSpPr>
        <p:spPr/>
        <p:txBody>
          <a:bodyPr/>
          <a:lstStyle>
            <a:lvl1pPr>
              <a:defRPr/>
            </a:lvl1pPr>
          </a:lstStyle>
          <a:p>
            <a:pPr>
              <a:defRPr/>
            </a:pPr>
            <a:fld id="{EE75267A-2118-447D-AEC9-EEFBC88DA97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209504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pPr>
              <a:defRPr/>
            </a:pPr>
            <a:fld id="{820CDADE-D46D-471F-A33C-991EEF07333B}" type="datetimeFigureOut">
              <a:rPr lang="en-US">
                <a:solidFill>
                  <a:prstClr val="black">
                    <a:tint val="75000"/>
                  </a:prstClr>
                </a:solidFill>
              </a:rPr>
              <a:pPr>
                <a:defRPr/>
              </a:pPr>
              <a:t>1/6/2015</a:t>
            </a:fld>
            <a:endParaRPr lang="en-US">
              <a:solidFill>
                <a:prstClr val="black">
                  <a:tint val="75000"/>
                </a:prstClr>
              </a:solidFill>
            </a:endParaRPr>
          </a:p>
        </p:txBody>
      </p:sp>
      <p:sp>
        <p:nvSpPr>
          <p:cNvPr id="4" name="3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5" name="4 Slayt Numarası Yer Tutucusu"/>
          <p:cNvSpPr>
            <a:spLocks noGrp="1"/>
          </p:cNvSpPr>
          <p:nvPr>
            <p:ph type="sldNum" sz="quarter" idx="12"/>
          </p:nvPr>
        </p:nvSpPr>
        <p:spPr/>
        <p:txBody>
          <a:bodyPr/>
          <a:lstStyle>
            <a:lvl1pPr>
              <a:defRPr/>
            </a:lvl1pPr>
          </a:lstStyle>
          <a:p>
            <a:pPr>
              <a:defRPr/>
            </a:pPr>
            <a:fld id="{9051F99A-1DFF-4491-892C-0FBECCBACDD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348078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fld id="{ACB11D81-C7BA-4721-A137-643B390F5B0B}" type="datetimeFigureOut">
              <a:rPr lang="en-US">
                <a:solidFill>
                  <a:prstClr val="black">
                    <a:tint val="75000"/>
                  </a:prstClr>
                </a:solidFill>
              </a:rPr>
              <a:pPr>
                <a:defRPr/>
              </a:pPr>
              <a:t>1/6/2015</a:t>
            </a:fld>
            <a:endParaRPr lang="en-US">
              <a:solidFill>
                <a:prstClr val="black">
                  <a:tint val="75000"/>
                </a:prstClr>
              </a:solidFill>
            </a:endParaRPr>
          </a:p>
        </p:txBody>
      </p:sp>
      <p:sp>
        <p:nvSpPr>
          <p:cNvPr id="3" name="2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4" name="3 Slayt Numarası Yer Tutucusu"/>
          <p:cNvSpPr>
            <a:spLocks noGrp="1"/>
          </p:cNvSpPr>
          <p:nvPr>
            <p:ph type="sldNum" sz="quarter" idx="12"/>
          </p:nvPr>
        </p:nvSpPr>
        <p:spPr/>
        <p:txBody>
          <a:bodyPr/>
          <a:lstStyle>
            <a:lvl1pPr>
              <a:defRPr/>
            </a:lvl1pPr>
          </a:lstStyle>
          <a:p>
            <a:pPr>
              <a:defRPr/>
            </a:pPr>
            <a:fld id="{1CAC31E8-753A-47B4-A2BA-578408BDD38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3886266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6A796805-9A16-4865-99A9-0026A0C636C1}" type="datetimeFigureOut">
              <a:rPr lang="en-US">
                <a:solidFill>
                  <a:prstClr val="black">
                    <a:tint val="75000"/>
                  </a:prstClr>
                </a:solidFill>
              </a:rPr>
              <a:pPr>
                <a:defRPr/>
              </a:pPr>
              <a:t>1/6/2015</a:t>
            </a:fld>
            <a:endParaRPr lang="en-US">
              <a:solidFill>
                <a:prstClr val="black">
                  <a:tint val="75000"/>
                </a:prstClr>
              </a:solidFill>
            </a:endParaRPr>
          </a:p>
        </p:txBody>
      </p:sp>
      <p:sp>
        <p:nvSpPr>
          <p:cNvPr id="6" name="5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7" name="6 Slayt Numarası Yer Tutucusu"/>
          <p:cNvSpPr>
            <a:spLocks noGrp="1"/>
          </p:cNvSpPr>
          <p:nvPr>
            <p:ph type="sldNum" sz="quarter" idx="12"/>
          </p:nvPr>
        </p:nvSpPr>
        <p:spPr/>
        <p:txBody>
          <a:bodyPr/>
          <a:lstStyle>
            <a:lvl1pPr>
              <a:defRPr/>
            </a:lvl1pPr>
          </a:lstStyle>
          <a:p>
            <a:pPr>
              <a:defRPr/>
            </a:pPr>
            <a:fld id="{44D962AA-1F30-4CD6-A82F-5DEE35D8FEC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323127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3570183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EF498C7F-6ECE-4984-95CA-9B5AC38BCDD8}" type="datetimeFigureOut">
              <a:rPr lang="en-US">
                <a:solidFill>
                  <a:prstClr val="black">
                    <a:tint val="75000"/>
                  </a:prstClr>
                </a:solidFill>
              </a:rPr>
              <a:pPr>
                <a:defRPr/>
              </a:pPr>
              <a:t>1/6/2015</a:t>
            </a:fld>
            <a:endParaRPr lang="en-US">
              <a:solidFill>
                <a:prstClr val="black">
                  <a:tint val="75000"/>
                </a:prstClr>
              </a:solidFill>
            </a:endParaRPr>
          </a:p>
        </p:txBody>
      </p:sp>
      <p:sp>
        <p:nvSpPr>
          <p:cNvPr id="6" name="5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7" name="6 Slayt Numarası Yer Tutucusu"/>
          <p:cNvSpPr>
            <a:spLocks noGrp="1"/>
          </p:cNvSpPr>
          <p:nvPr>
            <p:ph type="sldNum" sz="quarter" idx="12"/>
          </p:nvPr>
        </p:nvSpPr>
        <p:spPr/>
        <p:txBody>
          <a:bodyPr/>
          <a:lstStyle>
            <a:lvl1pPr>
              <a:defRPr/>
            </a:lvl1pPr>
          </a:lstStyle>
          <a:p>
            <a:pPr>
              <a:defRPr/>
            </a:pPr>
            <a:fld id="{8095A17F-9897-4995-B1EA-4545E4A2E5B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1796049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0BA8645-6EED-4D0C-AAEC-A2B3B6A1B3C6}" type="datetimeFigureOut">
              <a:rPr lang="en-US">
                <a:solidFill>
                  <a:prstClr val="black">
                    <a:tint val="75000"/>
                  </a:prstClr>
                </a:solidFill>
              </a:rPr>
              <a:pPr>
                <a:defRPr/>
              </a:pPr>
              <a:t>1/6/2015</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E3F9DE8-8253-4932-9DE2-E1C84BE56DD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3847549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D7BC301-B1EF-4986-BF2B-4F7F7517251E}" type="datetimeFigureOut">
              <a:rPr lang="en-US">
                <a:solidFill>
                  <a:prstClr val="black">
                    <a:tint val="75000"/>
                  </a:prstClr>
                </a:solidFill>
              </a:rPr>
              <a:pPr>
                <a:defRPr/>
              </a:pPr>
              <a:t>1/6/2015</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CAFB336-8555-4AF1-AD07-8051B32832F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 xmlns:p14="http://schemas.microsoft.com/office/powerpoint/2010/main" val="229536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126900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104467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280917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71351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38913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379240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5AAD6D-D309-48FE-83C7-5A39EFBF7586}" type="datetimeFigureOut">
              <a:rPr lang="tr-TR" smtClean="0"/>
              <a:pPr/>
              <a:t>06.01.2015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175311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AAD6D-D309-48FE-83C7-5A39EFBF7586}" type="datetimeFigureOut">
              <a:rPr lang="tr-TR" smtClean="0"/>
              <a:pPr/>
              <a:t>06.01.2015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1EFB3-CB0D-4BF0-B738-58B9463C1FDA}" type="slidenum">
              <a:rPr lang="tr-TR" smtClean="0"/>
              <a:pPr/>
              <a:t>‹#›</a:t>
            </a:fld>
            <a:endParaRPr lang="tr-TR"/>
          </a:p>
        </p:txBody>
      </p:sp>
    </p:spTree>
    <p:extLst>
      <p:ext uri="{BB962C8B-B14F-4D97-AF65-F5344CB8AC3E}">
        <p14:creationId xmlns="" xmlns:p14="http://schemas.microsoft.com/office/powerpoint/2010/main" val="240586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B06B7D74-541A-4008-849E-F3C3DDE09293}" type="datetimeFigureOut">
              <a:rPr lang="en-US">
                <a:solidFill>
                  <a:prstClr val="black">
                    <a:tint val="75000"/>
                  </a:prstClr>
                </a:solidFill>
              </a:rPr>
              <a:pPr fontAlgn="base">
                <a:spcBef>
                  <a:spcPct val="0"/>
                </a:spcBef>
                <a:spcAft>
                  <a:spcPct val="0"/>
                </a:spcAft>
                <a:defRPr/>
              </a:pPr>
              <a:t>1/6/2015</a:t>
            </a:fld>
            <a:endParaRPr lang="en-US" dirty="0">
              <a:solidFill>
                <a:srgbClr val="0F6FC6">
                  <a:shade val="75000"/>
                </a:srgb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a:defRPr sz="1200">
                <a:solidFill>
                  <a:schemeClr val="accent1">
                    <a:shade val="75000"/>
                  </a:schemeClr>
                </a:solidFill>
                <a:latin typeface="Arial" charset="0"/>
              </a:defRPr>
            </a:lvl1pPr>
          </a:lstStyle>
          <a:p>
            <a:pPr fontAlgn="base">
              <a:spcBef>
                <a:spcPct val="0"/>
              </a:spcBef>
              <a:spcAft>
                <a:spcPct val="0"/>
              </a:spcAft>
              <a:defRPr/>
            </a:pPr>
            <a:endParaRPr lang="en-US">
              <a:solidFill>
                <a:srgbClr val="0F6FC6">
                  <a:shade val="75000"/>
                </a:srgb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7CBEC73D-33CF-4B34-929C-F9F8E9192E23}" type="slidenum">
              <a:rPr lang="tr-TR">
                <a:solidFill>
                  <a:prstClr val="black">
                    <a:tint val="75000"/>
                  </a:prstClr>
                </a:solidFill>
              </a:rPr>
              <a:pPr fontAlgn="base">
                <a:spcBef>
                  <a:spcPct val="0"/>
                </a:spcBef>
                <a:spcAft>
                  <a:spcPct val="0"/>
                </a:spcAft>
                <a:defRPr/>
              </a:pPr>
              <a:t>‹#›</a:t>
            </a:fld>
            <a:endParaRPr lang="tr-TR">
              <a:solidFill>
                <a:prstClr val="black">
                  <a:tint val="75000"/>
                </a:prstClr>
              </a:solidFill>
            </a:endParaRPr>
          </a:p>
        </p:txBody>
      </p:sp>
      <p:grpSp>
        <p:nvGrpSpPr>
          <p:cNvPr id="1031" name="Group 10"/>
          <p:cNvGrpSpPr>
            <a:grpSpLocks/>
          </p:cNvGrpSpPr>
          <p:nvPr userDrawn="1"/>
        </p:nvGrpSpPr>
        <p:grpSpPr bwMode="auto">
          <a:xfrm>
            <a:off x="34925" y="6381750"/>
            <a:ext cx="792163" cy="431800"/>
            <a:chOff x="158" y="3702"/>
            <a:chExt cx="726" cy="418"/>
          </a:xfrm>
        </p:grpSpPr>
        <p:sp>
          <p:nvSpPr>
            <p:cNvPr id="1032" name="Rectangle 7"/>
            <p:cNvSpPr>
              <a:spLocks noChangeArrowheads="1"/>
            </p:cNvSpPr>
            <p:nvPr userDrawn="1"/>
          </p:nvSpPr>
          <p:spPr bwMode="auto">
            <a:xfrm>
              <a:off x="158" y="3702"/>
              <a:ext cx="726" cy="407"/>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tr-TR" altLang="tr-TR" smtClean="0">
                <a:solidFill>
                  <a:prstClr val="black"/>
                </a:solidFill>
              </a:endParaRPr>
            </a:p>
          </p:txBody>
        </p:sp>
        <p:pic>
          <p:nvPicPr>
            <p:cNvPr id="1033" name="Picture 8" descr="logo trasparan"/>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158" y="3748"/>
              <a:ext cx="725" cy="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57173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Palatino Linotype" pitchFamily="18" charset="0"/>
        </a:defRPr>
      </a:lvl2pPr>
      <a:lvl3pPr algn="ctr" rtl="0" eaLnBrk="0" fontAlgn="base" hangingPunct="0">
        <a:spcBef>
          <a:spcPct val="0"/>
        </a:spcBef>
        <a:spcAft>
          <a:spcPct val="0"/>
        </a:spcAft>
        <a:defRPr sz="4400">
          <a:solidFill>
            <a:schemeClr val="tx1"/>
          </a:solidFill>
          <a:latin typeface="Palatino Linotype" pitchFamily="18" charset="0"/>
        </a:defRPr>
      </a:lvl3pPr>
      <a:lvl4pPr algn="ctr" rtl="0" eaLnBrk="0" fontAlgn="base" hangingPunct="0">
        <a:spcBef>
          <a:spcPct val="0"/>
        </a:spcBef>
        <a:spcAft>
          <a:spcPct val="0"/>
        </a:spcAft>
        <a:defRPr sz="4400">
          <a:solidFill>
            <a:schemeClr val="tx1"/>
          </a:solidFill>
          <a:latin typeface="Palatino Linotype" pitchFamily="18" charset="0"/>
        </a:defRPr>
      </a:lvl4pPr>
      <a:lvl5pPr algn="ctr" rtl="0" eaLnBrk="0" fontAlgn="base" hangingPunct="0">
        <a:spcBef>
          <a:spcPct val="0"/>
        </a:spcBef>
        <a:spcAft>
          <a:spcPct val="0"/>
        </a:spcAft>
        <a:defRPr sz="4400">
          <a:solidFill>
            <a:schemeClr val="tx1"/>
          </a:solidFill>
          <a:latin typeface="Palatino Linotype" pitchFamily="18" charset="0"/>
        </a:defRPr>
      </a:lvl5pPr>
      <a:lvl6pPr marL="457200" algn="ctr" rtl="0" fontAlgn="base">
        <a:spcBef>
          <a:spcPct val="0"/>
        </a:spcBef>
        <a:spcAft>
          <a:spcPct val="0"/>
        </a:spcAft>
        <a:defRPr sz="4400">
          <a:solidFill>
            <a:schemeClr val="tx1"/>
          </a:solidFill>
          <a:latin typeface="Palatino Linotype" pitchFamily="18" charset="0"/>
        </a:defRPr>
      </a:lvl6pPr>
      <a:lvl7pPr marL="914400" algn="ctr" rtl="0" fontAlgn="base">
        <a:spcBef>
          <a:spcPct val="0"/>
        </a:spcBef>
        <a:spcAft>
          <a:spcPct val="0"/>
        </a:spcAft>
        <a:defRPr sz="4400">
          <a:solidFill>
            <a:schemeClr val="tx1"/>
          </a:solidFill>
          <a:latin typeface="Palatino Linotype" pitchFamily="18" charset="0"/>
        </a:defRPr>
      </a:lvl7pPr>
      <a:lvl8pPr marL="1371600" algn="ctr" rtl="0" fontAlgn="base">
        <a:spcBef>
          <a:spcPct val="0"/>
        </a:spcBef>
        <a:spcAft>
          <a:spcPct val="0"/>
        </a:spcAft>
        <a:defRPr sz="4400">
          <a:solidFill>
            <a:schemeClr val="tx1"/>
          </a:solidFill>
          <a:latin typeface="Palatino Linotype" pitchFamily="18" charset="0"/>
        </a:defRPr>
      </a:lvl8pPr>
      <a:lvl9pPr marL="1828800" algn="ctr" rtl="0" fontAlgn="base">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video" Target="file:///C:\Users\Habip%20BOZKURT\Desktop\sunular2\SON_SOZ.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p:txBody>
          <a:bodyPr/>
          <a:lstStyle/>
          <a:p>
            <a:pPr>
              <a:defRPr/>
            </a:pPr>
            <a:fld id="{698DB839-7598-4227-A711-0AAF414DEF11}" type="slidenum">
              <a:rPr lang="tr-TR">
                <a:solidFill>
                  <a:prstClr val="black">
                    <a:tint val="75000"/>
                  </a:prstClr>
                </a:solidFill>
              </a:rPr>
              <a:pPr>
                <a:defRPr/>
              </a:pPr>
              <a:t>1</a:t>
            </a:fld>
            <a:endParaRPr lang="tr-TR">
              <a:solidFill>
                <a:prstClr val="black">
                  <a:tint val="75000"/>
                </a:prstClr>
              </a:solidFill>
            </a:endParaRPr>
          </a:p>
        </p:txBody>
      </p:sp>
      <p:pic>
        <p:nvPicPr>
          <p:cNvPr id="15363" name="Picture 2" descr="sailing boa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250" y="2060575"/>
            <a:ext cx="6732588" cy="449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4" name="WordArt 3"/>
          <p:cNvSpPr>
            <a:spLocks noChangeArrowheads="1" noChangeShapeType="1" noTextEdit="1"/>
          </p:cNvSpPr>
          <p:nvPr/>
        </p:nvSpPr>
        <p:spPr bwMode="auto">
          <a:xfrm>
            <a:off x="468313" y="377825"/>
            <a:ext cx="8424862" cy="1538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25400">
                  <a:solidFill>
                    <a:srgbClr val="000000"/>
                  </a:solidFill>
                  <a:round/>
                  <a:headEnd/>
                  <a:tailEnd/>
                </a:ln>
                <a:solidFill>
                  <a:srgbClr val="FFFFFF"/>
                </a:solidFill>
                <a:latin typeface="Arial Black"/>
              </a:rPr>
              <a:t>İnsanlar, </a:t>
            </a:r>
          </a:p>
          <a:p>
            <a:pPr algn="ctr" fontAlgn="base">
              <a:spcBef>
                <a:spcPct val="0"/>
              </a:spcBef>
              <a:spcAft>
                <a:spcPct val="0"/>
              </a:spcAft>
            </a:pPr>
            <a:r>
              <a:rPr lang="tr-TR" sz="3600" kern="10">
                <a:ln w="25400">
                  <a:solidFill>
                    <a:srgbClr val="000000"/>
                  </a:solidFill>
                  <a:round/>
                  <a:headEnd/>
                  <a:tailEnd/>
                </a:ln>
                <a:solidFill>
                  <a:srgbClr val="FFFFFF"/>
                </a:solidFill>
                <a:latin typeface="Arial Black"/>
              </a:rPr>
              <a:t>özgürlükleri için her şeylerini vermişlerdir…</a:t>
            </a:r>
          </a:p>
        </p:txBody>
      </p:sp>
    </p:spTree>
    <p:extLst>
      <p:ext uri="{BB962C8B-B14F-4D97-AF65-F5344CB8AC3E}">
        <p14:creationId xmlns="" xmlns:p14="http://schemas.microsoft.com/office/powerpoint/2010/main" val="273214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133600"/>
            <a:ext cx="3754438"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Kullanmaya devam ederler </a:t>
            </a:r>
            <a:br>
              <a:rPr lang="tr-TR" dirty="0" smtClean="0">
                <a:solidFill>
                  <a:schemeClr val="tx2">
                    <a:lumMod val="50000"/>
                  </a:schemeClr>
                </a:solidFill>
              </a:rPr>
            </a:br>
            <a:r>
              <a:rPr lang="tr-TR" dirty="0" smtClean="0">
                <a:solidFill>
                  <a:schemeClr val="tx2">
                    <a:lumMod val="50000"/>
                  </a:schemeClr>
                </a:solidFill>
                <a:sym typeface="Wingdings" pitchFamily="2" charset="2"/>
              </a:rPr>
              <a:t>:(</a:t>
            </a:r>
            <a:r>
              <a:rPr lang="tr-TR" dirty="0" smtClean="0">
                <a:solidFill>
                  <a:schemeClr val="tx2">
                    <a:lumMod val="50000"/>
                  </a:schemeClr>
                </a:solidFill>
              </a:rPr>
              <a:t> …</a:t>
            </a:r>
          </a:p>
        </p:txBody>
      </p:sp>
      <p:sp>
        <p:nvSpPr>
          <p:cNvPr id="12290" name="2 Slayt Numarası Yer Tutucusu"/>
          <p:cNvSpPr>
            <a:spLocks noGrp="1"/>
          </p:cNvSpPr>
          <p:nvPr>
            <p:ph type="sldNum" sz="quarter" idx="12"/>
          </p:nvPr>
        </p:nvSpPr>
        <p:spPr/>
        <p:txBody>
          <a:bodyPr/>
          <a:lstStyle/>
          <a:p>
            <a:pPr>
              <a:defRPr/>
            </a:pPr>
            <a:fld id="{11CD1FEE-B724-485C-A4FF-395ADEC5721C}" type="slidenum">
              <a:rPr lang="tr-TR">
                <a:solidFill>
                  <a:prstClr val="black">
                    <a:tint val="75000"/>
                  </a:prstClr>
                </a:solidFill>
              </a:rPr>
              <a:pPr>
                <a:defRPr/>
              </a:pPr>
              <a:t>10</a:t>
            </a:fld>
            <a:endParaRPr lang="tr-TR">
              <a:solidFill>
                <a:prstClr val="black">
                  <a:tint val="75000"/>
                </a:prstClr>
              </a:solidFill>
            </a:endParaRPr>
          </a:p>
        </p:txBody>
      </p:sp>
      <p:pic>
        <p:nvPicPr>
          <p:cNvPr id="2458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1850" y="144463"/>
            <a:ext cx="4322763" cy="6308725"/>
          </a:xfrm>
          <a:prstGeom prst="rect">
            <a:avLst/>
          </a:prstGeom>
          <a:noFill/>
          <a:ln w="762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6672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tr-TR" altLang="tr-TR" dirty="0" smtClean="0">
                <a:solidFill>
                  <a:schemeClr val="tx2">
                    <a:lumMod val="50000"/>
                  </a:schemeClr>
                </a:solidFill>
              </a:rPr>
              <a:t>Sonunda bağımlı olurlar</a:t>
            </a:r>
          </a:p>
        </p:txBody>
      </p:sp>
      <p:sp>
        <p:nvSpPr>
          <p:cNvPr id="13314" name="2 Slayt Numarası Yer Tutucusu"/>
          <p:cNvSpPr>
            <a:spLocks noGrp="1"/>
          </p:cNvSpPr>
          <p:nvPr>
            <p:ph type="sldNum" sz="quarter" idx="12"/>
          </p:nvPr>
        </p:nvSpPr>
        <p:spPr/>
        <p:txBody>
          <a:bodyPr/>
          <a:lstStyle/>
          <a:p>
            <a:pPr>
              <a:defRPr/>
            </a:pPr>
            <a:fld id="{4A176371-A268-4D98-88BA-FA13ACD804BE}" type="slidenum">
              <a:rPr lang="tr-TR">
                <a:solidFill>
                  <a:prstClr val="black">
                    <a:tint val="75000"/>
                  </a:prstClr>
                </a:solidFill>
              </a:rPr>
              <a:pPr>
                <a:defRPr/>
              </a:pPr>
              <a:t>11</a:t>
            </a:fld>
            <a:endParaRPr lang="tr-TR">
              <a:solidFill>
                <a:prstClr val="black">
                  <a:tint val="75000"/>
                </a:prstClr>
              </a:solidFill>
            </a:endParaRPr>
          </a:p>
        </p:txBody>
      </p:sp>
      <p:pic>
        <p:nvPicPr>
          <p:cNvPr id="25604" name="Picture 7"/>
          <p:cNvPicPr>
            <a:picLocks noChangeAspect="1" noChangeArrowheads="1"/>
          </p:cNvPicPr>
          <p:nvPr/>
        </p:nvPicPr>
        <p:blipFill>
          <a:blip r:embed="rId2" cstate="print">
            <a:lum bright="-18000"/>
            <a:extLst>
              <a:ext uri="{28A0092B-C50C-407E-A947-70E740481C1C}">
                <a14:useLocalDpi xmlns="" xmlns:a14="http://schemas.microsoft.com/office/drawing/2010/main" val="0"/>
              </a:ext>
            </a:extLst>
          </a:blip>
          <a:srcRect/>
          <a:stretch>
            <a:fillRect/>
          </a:stretch>
        </p:blipFill>
        <p:spPr bwMode="auto">
          <a:xfrm>
            <a:off x="2051050" y="1557338"/>
            <a:ext cx="4864100" cy="4994275"/>
          </a:xfrm>
          <a:prstGeom prst="rect">
            <a:avLst/>
          </a:prstGeom>
          <a:noFill/>
          <a:ln w="762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7260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1 Slayt Numarası Yer Tutucusu"/>
          <p:cNvSpPr>
            <a:spLocks noGrp="1"/>
          </p:cNvSpPr>
          <p:nvPr>
            <p:ph type="sldNum" sz="quarter" idx="12"/>
          </p:nvPr>
        </p:nvSpPr>
        <p:spPr/>
        <p:txBody>
          <a:bodyPr/>
          <a:lstStyle/>
          <a:p>
            <a:pPr>
              <a:defRPr/>
            </a:pPr>
            <a:fld id="{057476F8-FE77-4511-A3C6-F50F7D0663A9}" type="slidenum">
              <a:rPr lang="tr-TR">
                <a:solidFill>
                  <a:prstClr val="black">
                    <a:tint val="75000"/>
                  </a:prstClr>
                </a:solidFill>
              </a:rPr>
              <a:pPr>
                <a:defRPr/>
              </a:pPr>
              <a:t>12</a:t>
            </a:fld>
            <a:endParaRPr lang="tr-TR">
              <a:solidFill>
                <a:prstClr val="black">
                  <a:tint val="75000"/>
                </a:prstClr>
              </a:solidFill>
            </a:endParaRPr>
          </a:p>
        </p:txBody>
      </p:sp>
      <p:sp>
        <p:nvSpPr>
          <p:cNvPr id="26627" name="WordArt 4"/>
          <p:cNvSpPr>
            <a:spLocks noChangeArrowheads="1" noChangeShapeType="1" noTextEdit="1"/>
          </p:cNvSpPr>
          <p:nvPr/>
        </p:nvSpPr>
        <p:spPr bwMode="auto">
          <a:xfrm>
            <a:off x="681038" y="1125538"/>
            <a:ext cx="7781925" cy="33829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9525">
                  <a:solidFill>
                    <a:srgbClr val="FFCC00"/>
                  </a:solidFill>
                  <a:round/>
                  <a:headEnd/>
                  <a:tailEnd/>
                </a:ln>
                <a:solidFill>
                  <a:srgbClr val="02303E"/>
                </a:solidFill>
                <a:latin typeface="Arial Black"/>
              </a:rPr>
              <a:t>İnsanlar </a:t>
            </a:r>
          </a:p>
          <a:p>
            <a:pPr algn="ctr" fontAlgn="base">
              <a:spcBef>
                <a:spcPct val="0"/>
              </a:spcBef>
              <a:spcAft>
                <a:spcPct val="0"/>
              </a:spcAft>
            </a:pPr>
            <a:r>
              <a:rPr lang="tr-TR" sz="3600" kern="10">
                <a:ln w="9525">
                  <a:solidFill>
                    <a:srgbClr val="FFCC00"/>
                  </a:solidFill>
                  <a:round/>
                  <a:headEnd/>
                  <a:tailEnd/>
                </a:ln>
                <a:solidFill>
                  <a:srgbClr val="02303E"/>
                </a:solidFill>
                <a:latin typeface="Arial Black"/>
              </a:rPr>
              <a:t>NEDEN BAĞIMLI </a:t>
            </a:r>
          </a:p>
          <a:p>
            <a:pPr algn="ctr" fontAlgn="base">
              <a:spcBef>
                <a:spcPct val="0"/>
              </a:spcBef>
              <a:spcAft>
                <a:spcPct val="0"/>
              </a:spcAft>
            </a:pPr>
            <a:r>
              <a:rPr lang="tr-TR" sz="3600" kern="10">
                <a:ln w="9525">
                  <a:solidFill>
                    <a:srgbClr val="FFCC00"/>
                  </a:solidFill>
                  <a:round/>
                  <a:headEnd/>
                  <a:tailEnd/>
                </a:ln>
                <a:solidFill>
                  <a:srgbClr val="02303E"/>
                </a:solidFill>
                <a:latin typeface="Arial Black"/>
              </a:rPr>
              <a:t>olurlar?</a:t>
            </a:r>
          </a:p>
        </p:txBody>
      </p:sp>
    </p:spTree>
    <p:extLst>
      <p:ext uri="{BB962C8B-B14F-4D97-AF65-F5344CB8AC3E}">
        <p14:creationId xmlns="" xmlns:p14="http://schemas.microsoft.com/office/powerpoint/2010/main" val="3395786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60350"/>
            <a:ext cx="8229600"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Arkadaşları ne yaparlarsa onu yaparlar..</a:t>
            </a:r>
          </a:p>
        </p:txBody>
      </p:sp>
      <p:sp>
        <p:nvSpPr>
          <p:cNvPr id="15362" name="2 Slayt Numarası Yer Tutucusu"/>
          <p:cNvSpPr>
            <a:spLocks noGrp="1"/>
          </p:cNvSpPr>
          <p:nvPr>
            <p:ph type="sldNum" sz="quarter" idx="12"/>
          </p:nvPr>
        </p:nvSpPr>
        <p:spPr/>
        <p:txBody>
          <a:bodyPr/>
          <a:lstStyle/>
          <a:p>
            <a:pPr>
              <a:defRPr/>
            </a:pPr>
            <a:fld id="{D0F62504-EBDC-4CA8-9ADA-95A26F130AF1}" type="slidenum">
              <a:rPr lang="tr-TR">
                <a:solidFill>
                  <a:prstClr val="black">
                    <a:tint val="75000"/>
                  </a:prstClr>
                </a:solidFill>
              </a:rPr>
              <a:pPr>
                <a:defRPr/>
              </a:pPr>
              <a:t>13</a:t>
            </a:fld>
            <a:endParaRPr lang="tr-TR">
              <a:solidFill>
                <a:prstClr val="black">
                  <a:tint val="75000"/>
                </a:prstClr>
              </a:solidFill>
            </a:endParaRPr>
          </a:p>
        </p:txBody>
      </p:sp>
      <p:sp>
        <p:nvSpPr>
          <p:cNvPr id="27652" name="Rectangle 3"/>
          <p:cNvSpPr>
            <a:spLocks noChangeArrowheads="1"/>
          </p:cNvSpPr>
          <p:nvPr/>
        </p:nvSpPr>
        <p:spPr bwMode="auto">
          <a:xfrm>
            <a:off x="1187450" y="5734050"/>
            <a:ext cx="74882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000" b="1">
                <a:solidFill>
                  <a:prstClr val="white"/>
                </a:solidFill>
                <a:latin typeface="Arial" pitchFamily="34" charset="0"/>
              </a:rPr>
              <a:t>Halbuki bizler koyun değiliz…</a:t>
            </a:r>
          </a:p>
        </p:txBody>
      </p:sp>
      <p:pic>
        <p:nvPicPr>
          <p:cNvPr id="27653" name="Picture 5" descr="koyu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050" y="1628775"/>
            <a:ext cx="5545138" cy="410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3424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115888"/>
            <a:ext cx="8229600"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Bazı insanlar arkadaşlarına “hayır” diyemezler..</a:t>
            </a:r>
          </a:p>
        </p:txBody>
      </p:sp>
      <p:sp>
        <p:nvSpPr>
          <p:cNvPr id="16386" name="2 Slayt Numarası Yer Tutucusu"/>
          <p:cNvSpPr>
            <a:spLocks noGrp="1"/>
          </p:cNvSpPr>
          <p:nvPr>
            <p:ph type="sldNum" sz="quarter" idx="12"/>
          </p:nvPr>
        </p:nvSpPr>
        <p:spPr/>
        <p:txBody>
          <a:bodyPr/>
          <a:lstStyle/>
          <a:p>
            <a:pPr>
              <a:defRPr/>
            </a:pPr>
            <a:fld id="{9DF44655-214F-4CCC-BCD3-A62A45EB0697}" type="slidenum">
              <a:rPr lang="tr-TR">
                <a:solidFill>
                  <a:prstClr val="black">
                    <a:tint val="75000"/>
                  </a:prstClr>
                </a:solidFill>
              </a:rPr>
              <a:pPr>
                <a:defRPr/>
              </a:pPr>
              <a:t>14</a:t>
            </a:fld>
            <a:endParaRPr lang="tr-TR">
              <a:solidFill>
                <a:prstClr val="black">
                  <a:tint val="75000"/>
                </a:prstClr>
              </a:solidFill>
            </a:endParaRPr>
          </a:p>
        </p:txBody>
      </p:sp>
      <p:sp>
        <p:nvSpPr>
          <p:cNvPr id="28676" name="Rectangle 4"/>
          <p:cNvSpPr>
            <a:spLocks noChangeArrowheads="1"/>
          </p:cNvSpPr>
          <p:nvPr/>
        </p:nvSpPr>
        <p:spPr bwMode="auto">
          <a:xfrm>
            <a:off x="1403350" y="5815013"/>
            <a:ext cx="74882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000" b="1">
                <a:solidFill>
                  <a:prstClr val="white"/>
                </a:solidFill>
                <a:latin typeface="Arial" pitchFamily="34" charset="0"/>
              </a:rPr>
              <a:t>Ama baskılara karşı koyabilmek gerekir..</a:t>
            </a:r>
          </a:p>
        </p:txBody>
      </p:sp>
      <p:pic>
        <p:nvPicPr>
          <p:cNvPr id="28677"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0288" y="1485900"/>
            <a:ext cx="5008562" cy="4283075"/>
          </a:xfrm>
          <a:prstGeom prst="rect">
            <a:avLst/>
          </a:prstGeom>
          <a:noFill/>
          <a:ln w="76200">
            <a:solidFill>
              <a:srgbClr val="FF0066"/>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9328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6513" y="115888"/>
            <a:ext cx="9144000"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Bazı insanlar farklı gözükmek için uyuşturucu veya uyarıcı kullanırlar…</a:t>
            </a:r>
          </a:p>
        </p:txBody>
      </p:sp>
      <p:sp>
        <p:nvSpPr>
          <p:cNvPr id="17410" name="2 Slayt Numarası Yer Tutucusu"/>
          <p:cNvSpPr>
            <a:spLocks noGrp="1"/>
          </p:cNvSpPr>
          <p:nvPr>
            <p:ph type="sldNum" sz="quarter" idx="12"/>
          </p:nvPr>
        </p:nvSpPr>
        <p:spPr/>
        <p:txBody>
          <a:bodyPr/>
          <a:lstStyle/>
          <a:p>
            <a:pPr>
              <a:defRPr/>
            </a:pPr>
            <a:fld id="{7D428328-A1D4-4AA8-839A-4BD2FAECC846}" type="slidenum">
              <a:rPr lang="tr-TR">
                <a:solidFill>
                  <a:prstClr val="black">
                    <a:tint val="75000"/>
                  </a:prstClr>
                </a:solidFill>
              </a:rPr>
              <a:pPr>
                <a:defRPr/>
              </a:pPr>
              <a:t>15</a:t>
            </a:fld>
            <a:endParaRPr lang="tr-TR">
              <a:solidFill>
                <a:prstClr val="black">
                  <a:tint val="75000"/>
                </a:prstClr>
              </a:solidFill>
            </a:endParaRPr>
          </a:p>
        </p:txBody>
      </p:sp>
      <p:sp>
        <p:nvSpPr>
          <p:cNvPr id="29700" name="Rectangle 3"/>
          <p:cNvSpPr>
            <a:spLocks noChangeArrowheads="1"/>
          </p:cNvSpPr>
          <p:nvPr/>
        </p:nvSpPr>
        <p:spPr bwMode="auto">
          <a:xfrm>
            <a:off x="250825" y="5310188"/>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Sonunda gerçekten farklı olurlar…</a:t>
            </a:r>
          </a:p>
        </p:txBody>
      </p:sp>
      <p:pic>
        <p:nvPicPr>
          <p:cNvPr id="29701"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t="21457" b="8897"/>
          <a:stretch>
            <a:fillRect/>
          </a:stretch>
        </p:blipFill>
        <p:spPr bwMode="auto">
          <a:xfrm>
            <a:off x="755650" y="1600200"/>
            <a:ext cx="7704138" cy="3557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18897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sz="3600" smtClean="0">
                <a:solidFill>
                  <a:srgbClr val="FFFF00"/>
                </a:solidFill>
              </a:rPr>
              <a:t>Bazı insanlar eğlenmek için uyuşturucu veya uyarıcı kullanırlar…</a:t>
            </a:r>
          </a:p>
        </p:txBody>
      </p:sp>
      <p:sp>
        <p:nvSpPr>
          <p:cNvPr id="18434" name="2 Slayt Numarası Yer Tutucusu"/>
          <p:cNvSpPr>
            <a:spLocks noGrp="1"/>
          </p:cNvSpPr>
          <p:nvPr>
            <p:ph type="sldNum" sz="quarter" idx="12"/>
          </p:nvPr>
        </p:nvSpPr>
        <p:spPr/>
        <p:txBody>
          <a:bodyPr/>
          <a:lstStyle/>
          <a:p>
            <a:pPr>
              <a:defRPr/>
            </a:pPr>
            <a:fld id="{1F889907-FC47-4B45-996C-BBA4992AB764}" type="slidenum">
              <a:rPr lang="tr-TR">
                <a:solidFill>
                  <a:prstClr val="black">
                    <a:tint val="75000"/>
                  </a:prstClr>
                </a:solidFill>
              </a:rPr>
              <a:pPr>
                <a:defRPr/>
              </a:pPr>
              <a:t>16</a:t>
            </a:fld>
            <a:endParaRPr lang="tr-TR">
              <a:solidFill>
                <a:prstClr val="black">
                  <a:tint val="75000"/>
                </a:prstClr>
              </a:solidFill>
            </a:endParaRPr>
          </a:p>
        </p:txBody>
      </p:sp>
      <p:sp>
        <p:nvSpPr>
          <p:cNvPr id="30724" name="Rectangle 3"/>
          <p:cNvSpPr>
            <a:spLocks noChangeArrowheads="1"/>
          </p:cNvSpPr>
          <p:nvPr/>
        </p:nvSpPr>
        <p:spPr bwMode="auto">
          <a:xfrm>
            <a:off x="682625" y="5741988"/>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600" b="1">
                <a:solidFill>
                  <a:prstClr val="white"/>
                </a:solidFill>
                <a:latin typeface="Arial" pitchFamily="34" charset="0"/>
              </a:rPr>
              <a:t>Sonuç pek eğlenceli olmaz…</a:t>
            </a:r>
          </a:p>
        </p:txBody>
      </p:sp>
      <p:pic>
        <p:nvPicPr>
          <p:cNvPr id="30725"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250" y="1585913"/>
            <a:ext cx="6296025" cy="4075112"/>
          </a:xfrm>
          <a:prstGeom prst="rect">
            <a:avLst/>
          </a:prstGeom>
          <a:noFill/>
          <a:ln w="762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0796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rtlCol="0">
            <a:normAutofit fontScale="90000"/>
          </a:bodyPr>
          <a:lstStyle/>
          <a:p>
            <a:pPr eaLnBrk="1" fontAlgn="auto" hangingPunct="1">
              <a:spcAft>
                <a:spcPts val="0"/>
              </a:spcAft>
              <a:defRPr/>
            </a:pPr>
            <a:r>
              <a:rPr lang="tr-TR" sz="3600" smtClean="0">
                <a:solidFill>
                  <a:srgbClr val="FFFF00"/>
                </a:solidFill>
              </a:rPr>
              <a:t>Bazı insanlar sorunlarından kaçmak isterler…</a:t>
            </a:r>
          </a:p>
        </p:txBody>
      </p:sp>
      <p:sp>
        <p:nvSpPr>
          <p:cNvPr id="19458" name="2 Slayt Numarası Yer Tutucusu"/>
          <p:cNvSpPr>
            <a:spLocks noGrp="1"/>
          </p:cNvSpPr>
          <p:nvPr>
            <p:ph type="sldNum" sz="quarter" idx="12"/>
          </p:nvPr>
        </p:nvSpPr>
        <p:spPr/>
        <p:txBody>
          <a:bodyPr/>
          <a:lstStyle/>
          <a:p>
            <a:pPr>
              <a:defRPr/>
            </a:pPr>
            <a:fld id="{89AEA444-7862-4141-A1D0-F9CB71D7F3E0}" type="slidenum">
              <a:rPr lang="tr-TR">
                <a:solidFill>
                  <a:prstClr val="black">
                    <a:tint val="75000"/>
                  </a:prstClr>
                </a:solidFill>
              </a:rPr>
              <a:pPr>
                <a:defRPr/>
              </a:pPr>
              <a:t>17</a:t>
            </a:fld>
            <a:endParaRPr lang="tr-TR">
              <a:solidFill>
                <a:prstClr val="black">
                  <a:tint val="75000"/>
                </a:prstClr>
              </a:solidFill>
            </a:endParaRPr>
          </a:p>
        </p:txBody>
      </p:sp>
      <p:sp>
        <p:nvSpPr>
          <p:cNvPr id="31748" name="Rectangle 6"/>
          <p:cNvSpPr>
            <a:spLocks noChangeArrowheads="1"/>
          </p:cNvSpPr>
          <p:nvPr/>
        </p:nvSpPr>
        <p:spPr bwMode="auto">
          <a:xfrm>
            <a:off x="250825" y="4941888"/>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endParaRPr lang="tr-TR" altLang="tr-TR" sz="3600" b="1">
              <a:solidFill>
                <a:prstClr val="white"/>
              </a:solidFill>
              <a:latin typeface="Arial" pitchFamily="34" charset="0"/>
            </a:endParaRPr>
          </a:p>
        </p:txBody>
      </p:sp>
      <p:pic>
        <p:nvPicPr>
          <p:cNvPr id="31749"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l="4559" t="8179" r="6813" b="11334"/>
          <a:stretch>
            <a:fillRect/>
          </a:stretch>
        </p:blipFill>
        <p:spPr bwMode="auto">
          <a:xfrm>
            <a:off x="1403350" y="1657350"/>
            <a:ext cx="6337300" cy="4795838"/>
          </a:xfrm>
          <a:prstGeom prst="rect">
            <a:avLst/>
          </a:prstGeom>
          <a:noFill/>
          <a:ln w="7620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1645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50825" y="117475"/>
            <a:ext cx="8686800" cy="1143000"/>
          </a:xfrm>
        </p:spPr>
        <p:txBody>
          <a:bodyPr rtlCol="0">
            <a:normAutofit fontScale="90000"/>
          </a:bodyPr>
          <a:lstStyle/>
          <a:p>
            <a:pPr eaLnBrk="1" fontAlgn="auto" hangingPunct="1">
              <a:spcAft>
                <a:spcPts val="0"/>
              </a:spcAft>
              <a:defRPr/>
            </a:pPr>
            <a:r>
              <a:rPr lang="tr-TR" smtClean="0">
                <a:solidFill>
                  <a:srgbClr val="FF3300"/>
                </a:solidFill>
                <a:effectLst>
                  <a:outerShdw blurRad="38100" dist="38100" dir="2700000" algn="tl">
                    <a:srgbClr val="000000"/>
                  </a:outerShdw>
                </a:effectLst>
              </a:rPr>
              <a:t>Sorunlardan kaçarak veya saklanarak sorunları çözemezsiniz!</a:t>
            </a:r>
          </a:p>
        </p:txBody>
      </p:sp>
      <p:sp>
        <p:nvSpPr>
          <p:cNvPr id="20482" name="2 Slayt Numarası Yer Tutucusu"/>
          <p:cNvSpPr>
            <a:spLocks noGrp="1"/>
          </p:cNvSpPr>
          <p:nvPr>
            <p:ph type="sldNum" sz="quarter" idx="12"/>
          </p:nvPr>
        </p:nvSpPr>
        <p:spPr/>
        <p:txBody>
          <a:bodyPr/>
          <a:lstStyle/>
          <a:p>
            <a:pPr>
              <a:defRPr/>
            </a:pPr>
            <a:fld id="{C8872DCA-81B5-4DA2-BC32-D57D060FCEE3}" type="slidenum">
              <a:rPr lang="tr-TR">
                <a:solidFill>
                  <a:prstClr val="black">
                    <a:tint val="75000"/>
                  </a:prstClr>
                </a:solidFill>
              </a:rPr>
              <a:pPr>
                <a:defRPr/>
              </a:pPr>
              <a:t>18</a:t>
            </a:fld>
            <a:endParaRPr lang="tr-TR">
              <a:solidFill>
                <a:prstClr val="black">
                  <a:tint val="75000"/>
                </a:prstClr>
              </a:solidFill>
            </a:endParaRPr>
          </a:p>
        </p:txBody>
      </p:sp>
      <p:sp>
        <p:nvSpPr>
          <p:cNvPr id="32772" name="Rectangle 3"/>
          <p:cNvSpPr>
            <a:spLocks noChangeArrowheads="1"/>
          </p:cNvSpPr>
          <p:nvPr/>
        </p:nvSpPr>
        <p:spPr bwMode="auto">
          <a:xfrm>
            <a:off x="584200" y="5526088"/>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90000"/>
              </a:lnSpc>
              <a:spcBef>
                <a:spcPct val="0"/>
              </a:spcBef>
              <a:spcAft>
                <a:spcPct val="0"/>
              </a:spcAft>
              <a:defRPr/>
            </a:pPr>
            <a:r>
              <a:rPr lang="tr-TR" altLang="tr-TR" sz="3600" b="1" dirty="0" smtClean="0">
                <a:solidFill>
                  <a:srgbClr val="04617B">
                    <a:lumMod val="50000"/>
                  </a:srgbClr>
                </a:solidFill>
              </a:rPr>
              <a:t>Sorunları çözmek için farklı yöntemler kullanmak ve sabırlı olmak gerekir…</a:t>
            </a:r>
          </a:p>
        </p:txBody>
      </p:sp>
      <p:pic>
        <p:nvPicPr>
          <p:cNvPr id="32773"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39963" y="1341438"/>
            <a:ext cx="4321175" cy="422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9279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1 Slayt Numarası Yer Tutucusu"/>
          <p:cNvSpPr>
            <a:spLocks noGrp="1"/>
          </p:cNvSpPr>
          <p:nvPr>
            <p:ph type="sldNum" sz="quarter" idx="12"/>
          </p:nvPr>
        </p:nvSpPr>
        <p:spPr/>
        <p:txBody>
          <a:bodyPr/>
          <a:lstStyle/>
          <a:p>
            <a:pPr>
              <a:defRPr/>
            </a:pPr>
            <a:fld id="{E9E8C273-015A-471C-A149-E5E8BD00B852}" type="slidenum">
              <a:rPr lang="tr-TR">
                <a:solidFill>
                  <a:prstClr val="black">
                    <a:tint val="75000"/>
                  </a:prstClr>
                </a:solidFill>
              </a:rPr>
              <a:pPr>
                <a:defRPr/>
              </a:pPr>
              <a:t>19</a:t>
            </a:fld>
            <a:endParaRPr lang="tr-TR">
              <a:solidFill>
                <a:prstClr val="black">
                  <a:tint val="75000"/>
                </a:prstClr>
              </a:solidFill>
            </a:endParaRPr>
          </a:p>
        </p:txBody>
      </p:sp>
      <p:sp>
        <p:nvSpPr>
          <p:cNvPr id="33795" name="WordArt 4"/>
          <p:cNvSpPr>
            <a:spLocks noChangeArrowheads="1" noChangeShapeType="1" noTextEdit="1"/>
          </p:cNvSpPr>
          <p:nvPr/>
        </p:nvSpPr>
        <p:spPr bwMode="auto">
          <a:xfrm>
            <a:off x="900113" y="2349500"/>
            <a:ext cx="7488237" cy="23034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9525">
                  <a:solidFill>
                    <a:srgbClr val="FF3300"/>
                  </a:solidFill>
                  <a:round/>
                  <a:headEnd/>
                  <a:tailEnd/>
                </a:ln>
                <a:solidFill>
                  <a:srgbClr val="FF3300"/>
                </a:solidFill>
                <a:latin typeface="Arial Black"/>
              </a:rPr>
              <a:t>Gerçekler</a:t>
            </a:r>
          </a:p>
        </p:txBody>
      </p:sp>
    </p:spTree>
    <p:extLst>
      <p:ext uri="{BB962C8B-B14F-4D97-AF65-F5344CB8AC3E}">
        <p14:creationId xmlns="" xmlns:p14="http://schemas.microsoft.com/office/powerpoint/2010/main" val="179058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6875" y="125413"/>
            <a:ext cx="8496300" cy="1143000"/>
          </a:xfrm>
        </p:spPr>
        <p:txBody>
          <a:bodyPr/>
          <a:lstStyle/>
          <a:p>
            <a:pPr eaLnBrk="1" hangingPunct="1"/>
            <a:r>
              <a:rPr lang="tr-TR" altLang="tr-TR" sz="3600" smtClean="0"/>
              <a:t>Ama bazıları gider bağımlı olur!</a:t>
            </a:r>
          </a:p>
        </p:txBody>
      </p:sp>
      <p:pic>
        <p:nvPicPr>
          <p:cNvPr id="16387" name="Picture 6"/>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l="11107" t="17612" r="25929" b="14883"/>
          <a:stretch>
            <a:fillRect/>
          </a:stretch>
        </p:blipFill>
        <p:spPr>
          <a:xfrm>
            <a:off x="1331913" y="1773238"/>
            <a:ext cx="6337300" cy="4473575"/>
          </a:xfrm>
        </p:spPr>
      </p:pic>
      <p:sp>
        <p:nvSpPr>
          <p:cNvPr id="4098" name="3 Slayt Numarası Yer Tutucusu"/>
          <p:cNvSpPr>
            <a:spLocks noGrp="1"/>
          </p:cNvSpPr>
          <p:nvPr>
            <p:ph type="sldNum" sz="quarter" idx="12"/>
          </p:nvPr>
        </p:nvSpPr>
        <p:spPr/>
        <p:txBody>
          <a:bodyPr/>
          <a:lstStyle/>
          <a:p>
            <a:pPr>
              <a:defRPr/>
            </a:pPr>
            <a:fld id="{35A9068F-5A28-42F9-ACAC-983E8FDD8D4A}" type="slidenum">
              <a:rPr lang="tr-TR">
                <a:solidFill>
                  <a:prstClr val="black">
                    <a:tint val="75000"/>
                  </a:prstClr>
                </a:solidFill>
              </a:rPr>
              <a:pPr>
                <a:defRPr/>
              </a:pPr>
              <a:t>2</a:t>
            </a:fld>
            <a:endParaRPr lang="tr-TR">
              <a:solidFill>
                <a:prstClr val="black">
                  <a:tint val="75000"/>
                </a:prstClr>
              </a:solidFill>
            </a:endParaRPr>
          </a:p>
        </p:txBody>
      </p:sp>
    </p:spTree>
    <p:extLst>
      <p:ext uri="{BB962C8B-B14F-4D97-AF65-F5344CB8AC3E}">
        <p14:creationId xmlns="" xmlns:p14="http://schemas.microsoft.com/office/powerpoint/2010/main" val="85929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457200" y="485775"/>
            <a:ext cx="8229600" cy="1143000"/>
          </a:xfrm>
        </p:spPr>
        <p:txBody>
          <a:bodyPr rtlCol="0">
            <a:normAutofit fontScale="90000"/>
          </a:bodyPr>
          <a:lstStyle/>
          <a:p>
            <a:pPr eaLnBrk="1" fontAlgn="auto" hangingPunct="1">
              <a:spcAft>
                <a:spcPts val="0"/>
              </a:spcAft>
              <a:defRPr/>
            </a:pPr>
            <a:r>
              <a:rPr lang="tr-TR" sz="3600" smtClean="0">
                <a:solidFill>
                  <a:srgbClr val="FF3300"/>
                </a:solidFill>
              </a:rPr>
              <a:t>Uyuşturucu ve uyarıcı maddeler beynimizi etkiler!  </a:t>
            </a:r>
            <a:br>
              <a:rPr lang="tr-TR" sz="3600" smtClean="0">
                <a:solidFill>
                  <a:srgbClr val="FF3300"/>
                </a:solidFill>
              </a:rPr>
            </a:br>
            <a:r>
              <a:rPr lang="tr-TR" sz="3200" smtClean="0">
                <a:solidFill>
                  <a:srgbClr val="FF3300"/>
                </a:solidFill>
              </a:rPr>
              <a:t>Bu nedenle etkilerini kontrol edemeyiz…</a:t>
            </a:r>
            <a:br>
              <a:rPr lang="tr-TR" sz="3200" smtClean="0">
                <a:solidFill>
                  <a:srgbClr val="FF3300"/>
                </a:solidFill>
              </a:rPr>
            </a:br>
            <a:endParaRPr lang="tr-TR" sz="3200" smtClean="0">
              <a:solidFill>
                <a:srgbClr val="FF3300"/>
              </a:solidFill>
            </a:endParaRPr>
          </a:p>
        </p:txBody>
      </p:sp>
      <p:pic>
        <p:nvPicPr>
          <p:cNvPr id="34819" name="Picture 7" descr="Resim15"/>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475656" y="1628775"/>
            <a:ext cx="5905276" cy="4279599"/>
          </a:xfrm>
          <a:noFill/>
        </p:spPr>
      </p:pic>
      <p:sp>
        <p:nvSpPr>
          <p:cNvPr id="22530" name="3 Slayt Numarası Yer Tutucusu"/>
          <p:cNvSpPr>
            <a:spLocks noGrp="1"/>
          </p:cNvSpPr>
          <p:nvPr>
            <p:ph type="sldNum" sz="quarter" idx="12"/>
          </p:nvPr>
        </p:nvSpPr>
        <p:spPr/>
        <p:txBody>
          <a:bodyPr/>
          <a:lstStyle/>
          <a:p>
            <a:pPr>
              <a:defRPr/>
            </a:pPr>
            <a:fld id="{086ADF72-345D-4CE6-B355-EB76D69880D4}" type="slidenum">
              <a:rPr lang="tr-TR">
                <a:solidFill>
                  <a:prstClr val="black">
                    <a:tint val="75000"/>
                  </a:prstClr>
                </a:solidFill>
              </a:rPr>
              <a:pPr>
                <a:defRPr/>
              </a:pPr>
              <a:t>20</a:t>
            </a:fld>
            <a:endParaRPr lang="tr-TR">
              <a:solidFill>
                <a:prstClr val="black">
                  <a:tint val="75000"/>
                </a:prstClr>
              </a:solidFill>
            </a:endParaRPr>
          </a:p>
        </p:txBody>
      </p:sp>
      <p:sp>
        <p:nvSpPr>
          <p:cNvPr id="34821" name="Rectangle 3"/>
          <p:cNvSpPr>
            <a:spLocks noChangeArrowheads="1"/>
          </p:cNvSpPr>
          <p:nvPr/>
        </p:nvSpPr>
        <p:spPr bwMode="auto">
          <a:xfrm>
            <a:off x="323850" y="5815013"/>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tr-TR" altLang="tr-TR" sz="3600" b="1" dirty="0" smtClean="0">
                <a:solidFill>
                  <a:srgbClr val="04617B">
                    <a:lumMod val="50000"/>
                  </a:srgbClr>
                </a:solidFill>
              </a:rPr>
              <a:t>Bağımlılık bir beyin hastalığıdır</a:t>
            </a:r>
          </a:p>
        </p:txBody>
      </p:sp>
    </p:spTree>
    <p:extLst>
      <p:ext uri="{BB962C8B-B14F-4D97-AF65-F5344CB8AC3E}">
        <p14:creationId xmlns="" xmlns:p14="http://schemas.microsoft.com/office/powerpoint/2010/main" val="409156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smtClean="0">
                <a:solidFill>
                  <a:srgbClr val="FF3300"/>
                </a:solidFill>
              </a:rPr>
              <a:t>Uyuşturucu ve uyarıcı maddelerin içinde ne olduğunu bilemezsiniz!</a:t>
            </a:r>
          </a:p>
        </p:txBody>
      </p:sp>
      <p:pic>
        <p:nvPicPr>
          <p:cNvPr id="35843" name="Picture 6" descr="Resim16"/>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051050" y="1989138"/>
            <a:ext cx="5308600" cy="3392487"/>
          </a:xfrm>
          <a:noFill/>
        </p:spPr>
      </p:pic>
      <p:sp>
        <p:nvSpPr>
          <p:cNvPr id="23554" name="3 Slayt Numarası Yer Tutucusu"/>
          <p:cNvSpPr>
            <a:spLocks noGrp="1"/>
          </p:cNvSpPr>
          <p:nvPr>
            <p:ph type="sldNum" sz="quarter" idx="12"/>
          </p:nvPr>
        </p:nvSpPr>
        <p:spPr/>
        <p:txBody>
          <a:bodyPr/>
          <a:lstStyle/>
          <a:p>
            <a:pPr>
              <a:defRPr/>
            </a:pPr>
            <a:fld id="{CACB7B57-598C-4BA5-A5D4-EAA8583D7C74}" type="slidenum">
              <a:rPr lang="tr-TR">
                <a:solidFill>
                  <a:prstClr val="black">
                    <a:tint val="75000"/>
                  </a:prstClr>
                </a:solidFill>
              </a:rPr>
              <a:pPr>
                <a:defRPr/>
              </a:pPr>
              <a:t>21</a:t>
            </a:fld>
            <a:endParaRPr lang="tr-TR">
              <a:solidFill>
                <a:prstClr val="black">
                  <a:tint val="75000"/>
                </a:prstClr>
              </a:solidFill>
            </a:endParaRPr>
          </a:p>
        </p:txBody>
      </p:sp>
      <p:sp>
        <p:nvSpPr>
          <p:cNvPr id="35845" name="Rectangle 3"/>
          <p:cNvSpPr>
            <a:spLocks noChangeArrowheads="1"/>
          </p:cNvSpPr>
          <p:nvPr/>
        </p:nvSpPr>
        <p:spPr bwMode="auto">
          <a:xfrm>
            <a:off x="682625" y="5526088"/>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srgbClr val="04617B"/>
                </a:solidFill>
                <a:latin typeface="Arial" pitchFamily="34" charset="0"/>
              </a:rPr>
              <a:t>Ucuz olması için içlerine çok daha zararlı maddeler karıştırılmaktadır…</a:t>
            </a:r>
          </a:p>
        </p:txBody>
      </p:sp>
    </p:spTree>
    <p:extLst>
      <p:ext uri="{BB962C8B-B14F-4D97-AF65-F5344CB8AC3E}">
        <p14:creationId xmlns="" xmlns:p14="http://schemas.microsoft.com/office/powerpoint/2010/main" val="302482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85775"/>
            <a:ext cx="8229600" cy="1647825"/>
          </a:xfrm>
          <a:solidFill>
            <a:schemeClr val="tx1"/>
          </a:solidFill>
        </p:spPr>
        <p:txBody>
          <a:bodyPr/>
          <a:lstStyle/>
          <a:p>
            <a:pPr eaLnBrk="1" hangingPunct="1"/>
            <a:r>
              <a:rPr lang="tr-TR" altLang="tr-TR" smtClean="0"/>
              <a:t>Uyuşturucu satıcıları için değeriniz bu kadardır!</a:t>
            </a:r>
          </a:p>
        </p:txBody>
      </p:sp>
      <p:sp>
        <p:nvSpPr>
          <p:cNvPr id="24578" name="2 Slayt Numarası Yer Tutucusu"/>
          <p:cNvSpPr>
            <a:spLocks noGrp="1"/>
          </p:cNvSpPr>
          <p:nvPr>
            <p:ph type="sldNum" sz="quarter" idx="12"/>
          </p:nvPr>
        </p:nvSpPr>
        <p:spPr/>
        <p:txBody>
          <a:bodyPr/>
          <a:lstStyle/>
          <a:p>
            <a:pPr>
              <a:defRPr/>
            </a:pPr>
            <a:fld id="{E9F98E22-B75F-411E-955E-BF11674F1A08}" type="slidenum">
              <a:rPr lang="tr-TR">
                <a:solidFill>
                  <a:prstClr val="black">
                    <a:tint val="75000"/>
                  </a:prstClr>
                </a:solidFill>
              </a:rPr>
              <a:pPr>
                <a:defRPr/>
              </a:pPr>
              <a:t>22</a:t>
            </a:fld>
            <a:endParaRPr lang="tr-TR">
              <a:solidFill>
                <a:prstClr val="black">
                  <a:tint val="75000"/>
                </a:prstClr>
              </a:solidFill>
            </a:endParaRPr>
          </a:p>
        </p:txBody>
      </p:sp>
      <p:pic>
        <p:nvPicPr>
          <p:cNvPr id="36868" name="Picture 6" descr="Slayt27"/>
          <p:cNvPicPr>
            <a:picLocks noChangeAspect="1" noChangeArrowheads="1"/>
          </p:cNvPicPr>
          <p:nvPr/>
        </p:nvPicPr>
        <p:blipFill>
          <a:blip r:embed="rId2" cstate="print">
            <a:extLst>
              <a:ext uri="{28A0092B-C50C-407E-A947-70E740481C1C}">
                <a14:useLocalDpi xmlns="" xmlns:a14="http://schemas.microsoft.com/office/drawing/2010/main" val="0"/>
              </a:ext>
            </a:extLst>
          </a:blip>
          <a:srcRect l="30194" t="35637" r="27986" b="18239"/>
          <a:stretch>
            <a:fillRect/>
          </a:stretch>
        </p:blipFill>
        <p:spPr bwMode="auto">
          <a:xfrm>
            <a:off x="2555875" y="2997200"/>
            <a:ext cx="3887788" cy="296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79005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3"/>
          <p:cNvSpPr>
            <a:spLocks noGrp="1" noChangeArrowheads="1"/>
          </p:cNvSpPr>
          <p:nvPr>
            <p:ph type="title"/>
          </p:nvPr>
        </p:nvSpPr>
        <p:spPr/>
        <p:txBody>
          <a:bodyPr rtlCol="0">
            <a:normAutofit fontScale="90000"/>
          </a:bodyPr>
          <a:lstStyle/>
          <a:p>
            <a:pPr eaLnBrk="1" fontAlgn="auto" hangingPunct="1">
              <a:spcAft>
                <a:spcPts val="0"/>
              </a:spcAft>
              <a:defRPr/>
            </a:pPr>
            <a:r>
              <a:rPr lang="tr-TR" smtClean="0"/>
              <a:t>Uyuşturucuyu mafya alır ve satar </a:t>
            </a:r>
          </a:p>
        </p:txBody>
      </p:sp>
      <p:pic>
        <p:nvPicPr>
          <p:cNvPr id="37891" name="Picture 2" descr="16"/>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3843338" y="2867025"/>
            <a:ext cx="1457325" cy="1992313"/>
          </a:xfrm>
          <a:noFill/>
          <a:ln>
            <a:solidFill>
              <a:schemeClr val="tx1"/>
            </a:solidFill>
            <a:miter lim="800000"/>
            <a:headEnd/>
            <a:tailEnd/>
          </a:ln>
        </p:spPr>
      </p:pic>
      <p:sp>
        <p:nvSpPr>
          <p:cNvPr id="25602" name="3 Slayt Numarası Yer Tutucusu"/>
          <p:cNvSpPr>
            <a:spLocks noGrp="1"/>
          </p:cNvSpPr>
          <p:nvPr>
            <p:ph type="sldNum" sz="quarter" idx="12"/>
          </p:nvPr>
        </p:nvSpPr>
        <p:spPr/>
        <p:txBody>
          <a:bodyPr/>
          <a:lstStyle/>
          <a:p>
            <a:pPr>
              <a:defRPr/>
            </a:pPr>
            <a:fld id="{016BC34C-623C-4037-AE5B-AD662BA7B848}" type="slidenum">
              <a:rPr lang="tr-TR">
                <a:solidFill>
                  <a:prstClr val="black">
                    <a:tint val="75000"/>
                  </a:prstClr>
                </a:solidFill>
              </a:rPr>
              <a:pPr>
                <a:defRPr/>
              </a:pPr>
              <a:t>23</a:t>
            </a:fld>
            <a:endParaRPr lang="tr-TR">
              <a:solidFill>
                <a:prstClr val="black">
                  <a:tint val="75000"/>
                </a:prstClr>
              </a:solidFill>
            </a:endParaRPr>
          </a:p>
        </p:txBody>
      </p:sp>
      <p:sp>
        <p:nvSpPr>
          <p:cNvPr id="37893" name="AutoShape 4"/>
          <p:cNvSpPr>
            <a:spLocks noChangeArrowheads="1"/>
          </p:cNvSpPr>
          <p:nvPr/>
        </p:nvSpPr>
        <p:spPr bwMode="auto">
          <a:xfrm flipH="1">
            <a:off x="1547813" y="1557338"/>
            <a:ext cx="2447925" cy="1223962"/>
          </a:xfrm>
          <a:prstGeom prst="wedgeRoundRectCallout">
            <a:avLst>
              <a:gd name="adj1" fmla="val -31454"/>
              <a:gd name="adj2" fmla="val 70231"/>
              <a:gd name="adj3" fmla="val 16667"/>
            </a:avLst>
          </a:prstGeom>
          <a:solidFill>
            <a:schemeClr val="bg1"/>
          </a:solidFill>
          <a:ln w="9525">
            <a:solidFill>
              <a:schemeClr val="tx1"/>
            </a:solidFill>
            <a:miter lim="800000"/>
            <a:headEnd/>
            <a:tailEnd/>
          </a:ln>
        </p:spPr>
        <p:txBody>
          <a:bodyP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2400" b="1">
                <a:solidFill>
                  <a:prstClr val="black"/>
                </a:solidFill>
                <a:latin typeface="Arial" pitchFamily="34" charset="0"/>
              </a:rPr>
              <a:t>İç, iç…</a:t>
            </a:r>
          </a:p>
          <a:p>
            <a:pPr algn="ctr" eaLnBrk="1" fontAlgn="base" hangingPunct="1">
              <a:spcBef>
                <a:spcPct val="0"/>
              </a:spcBef>
              <a:spcAft>
                <a:spcPct val="0"/>
              </a:spcAft>
              <a:buFontTx/>
              <a:buNone/>
            </a:pPr>
            <a:r>
              <a:rPr lang="tr-TR" altLang="tr-TR" sz="2400" b="1">
                <a:solidFill>
                  <a:prstClr val="black"/>
                </a:solidFill>
                <a:latin typeface="Arial" pitchFamily="34" charset="0"/>
              </a:rPr>
              <a:t>Bir şey olmaz </a:t>
            </a:r>
          </a:p>
        </p:txBody>
      </p:sp>
    </p:spTree>
    <p:extLst>
      <p:ext uri="{BB962C8B-B14F-4D97-AF65-F5344CB8AC3E}">
        <p14:creationId xmlns="" xmlns:p14="http://schemas.microsoft.com/office/powerpoint/2010/main" val="2671860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23850" y="2286000"/>
            <a:ext cx="3178175" cy="1143000"/>
          </a:xfrm>
        </p:spPr>
        <p:txBody>
          <a:bodyPr rtlCol="0">
            <a:normAutofit fontScale="90000"/>
          </a:bodyPr>
          <a:lstStyle/>
          <a:p>
            <a:pPr eaLnBrk="1" fontAlgn="auto" hangingPunct="1">
              <a:spcAft>
                <a:spcPts val="0"/>
              </a:spcAft>
              <a:defRPr/>
            </a:pPr>
            <a:r>
              <a:rPr lang="tr-TR" smtClean="0">
                <a:solidFill>
                  <a:srgbClr val="FF3300"/>
                </a:solidFill>
              </a:rPr>
              <a:t>Uyuşturucu ve uyarıcı maddeler zaman içinde enerjimizi yok ederler!</a:t>
            </a:r>
          </a:p>
        </p:txBody>
      </p:sp>
      <p:sp>
        <p:nvSpPr>
          <p:cNvPr id="26626" name="2 Slayt Numarası Yer Tutucusu"/>
          <p:cNvSpPr>
            <a:spLocks noGrp="1"/>
          </p:cNvSpPr>
          <p:nvPr>
            <p:ph type="sldNum" sz="quarter" idx="12"/>
          </p:nvPr>
        </p:nvSpPr>
        <p:spPr/>
        <p:txBody>
          <a:bodyPr/>
          <a:lstStyle/>
          <a:p>
            <a:pPr>
              <a:defRPr/>
            </a:pPr>
            <a:fld id="{8EAE7499-7088-4C74-9CD7-BBD8A386E8AC}" type="slidenum">
              <a:rPr lang="tr-TR">
                <a:solidFill>
                  <a:prstClr val="black">
                    <a:tint val="75000"/>
                  </a:prstClr>
                </a:solidFill>
              </a:rPr>
              <a:pPr>
                <a:defRPr/>
              </a:pPr>
              <a:t>24</a:t>
            </a:fld>
            <a:endParaRPr lang="tr-TR">
              <a:solidFill>
                <a:prstClr val="black">
                  <a:tint val="75000"/>
                </a:prstClr>
              </a:solidFill>
            </a:endParaRPr>
          </a:p>
        </p:txBody>
      </p:sp>
      <p:pic>
        <p:nvPicPr>
          <p:cNvPr id="38916"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9838" y="260350"/>
            <a:ext cx="4500562"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55173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4925" y="2790825"/>
            <a:ext cx="4211638" cy="1143000"/>
          </a:xfrm>
        </p:spPr>
        <p:txBody>
          <a:bodyPr rtlCol="0">
            <a:normAutofit fontScale="90000"/>
          </a:bodyPr>
          <a:lstStyle/>
          <a:p>
            <a:pPr eaLnBrk="1" fontAlgn="auto" hangingPunct="1">
              <a:spcAft>
                <a:spcPts val="0"/>
              </a:spcAft>
              <a:defRPr/>
            </a:pPr>
            <a:r>
              <a:rPr lang="tr-TR" smtClean="0">
                <a:solidFill>
                  <a:srgbClr val="FF3300"/>
                </a:solidFill>
              </a:rPr>
              <a:t>Uyuşturucu ve uyarıcı maddeler zaman içinde öğrenme yeteneğimizi ve hafıza gücümüzü azaltırlar</a:t>
            </a:r>
          </a:p>
        </p:txBody>
      </p:sp>
      <p:sp>
        <p:nvSpPr>
          <p:cNvPr id="27650" name="2 Slayt Numarası Yer Tutucusu"/>
          <p:cNvSpPr>
            <a:spLocks noGrp="1"/>
          </p:cNvSpPr>
          <p:nvPr>
            <p:ph type="sldNum" sz="quarter" idx="12"/>
          </p:nvPr>
        </p:nvSpPr>
        <p:spPr/>
        <p:txBody>
          <a:bodyPr/>
          <a:lstStyle/>
          <a:p>
            <a:pPr>
              <a:defRPr/>
            </a:pPr>
            <a:fld id="{ABB489BD-EE74-42A6-B9E6-EEF67B95447A}" type="slidenum">
              <a:rPr lang="tr-TR">
                <a:solidFill>
                  <a:prstClr val="black">
                    <a:tint val="75000"/>
                  </a:prstClr>
                </a:solidFill>
              </a:rPr>
              <a:pPr>
                <a:defRPr/>
              </a:pPr>
              <a:t>25</a:t>
            </a:fld>
            <a:endParaRPr lang="tr-TR">
              <a:solidFill>
                <a:prstClr val="black">
                  <a:tint val="75000"/>
                </a:prstClr>
              </a:solidFill>
            </a:endParaRPr>
          </a:p>
        </p:txBody>
      </p:sp>
      <p:pic>
        <p:nvPicPr>
          <p:cNvPr id="3994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33875" y="331788"/>
            <a:ext cx="4591050" cy="6192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69693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rgbClr val="FFFF00"/>
          </a:solidFill>
        </p:spPr>
        <p:txBody>
          <a:bodyPr/>
          <a:lstStyle/>
          <a:p>
            <a:pPr eaLnBrk="1" hangingPunct="1">
              <a:defRPr/>
            </a:pPr>
            <a:r>
              <a:rPr lang="tr-TR" altLang="tr-TR" dirty="0" smtClean="0">
                <a:solidFill>
                  <a:schemeClr val="tx2">
                    <a:lumMod val="50000"/>
                  </a:schemeClr>
                </a:solidFill>
              </a:rPr>
              <a:t>Hesabınızı iyi yapın</a:t>
            </a:r>
          </a:p>
        </p:txBody>
      </p:sp>
      <p:pic>
        <p:nvPicPr>
          <p:cNvPr id="40963" name="Picture 16" descr="untitled1"/>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2438400" y="2344738"/>
            <a:ext cx="4267200" cy="3038475"/>
          </a:xfrm>
          <a:noFill/>
        </p:spPr>
      </p:pic>
      <p:sp>
        <p:nvSpPr>
          <p:cNvPr id="28674" name="3 Slayt Numarası Yer Tutucusu"/>
          <p:cNvSpPr>
            <a:spLocks noGrp="1"/>
          </p:cNvSpPr>
          <p:nvPr>
            <p:ph type="sldNum" sz="quarter" idx="12"/>
          </p:nvPr>
        </p:nvSpPr>
        <p:spPr/>
        <p:txBody>
          <a:bodyPr/>
          <a:lstStyle/>
          <a:p>
            <a:pPr>
              <a:defRPr/>
            </a:pPr>
            <a:fld id="{DC10C923-896F-4E7F-A138-27DA12AAA985}" type="slidenum">
              <a:rPr lang="tr-TR">
                <a:solidFill>
                  <a:prstClr val="black">
                    <a:tint val="75000"/>
                  </a:prstClr>
                </a:solidFill>
              </a:rPr>
              <a:pPr>
                <a:defRPr/>
              </a:pPr>
              <a:t>26</a:t>
            </a:fld>
            <a:endParaRPr lang="tr-TR">
              <a:solidFill>
                <a:prstClr val="black">
                  <a:tint val="75000"/>
                </a:prstClr>
              </a:solidFill>
            </a:endParaRPr>
          </a:p>
        </p:txBody>
      </p:sp>
    </p:spTree>
    <p:extLst>
      <p:ext uri="{BB962C8B-B14F-4D97-AF65-F5344CB8AC3E}">
        <p14:creationId xmlns="" xmlns:p14="http://schemas.microsoft.com/office/powerpoint/2010/main" val="3877317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1 Slayt Numarası Yer Tutucusu"/>
          <p:cNvSpPr>
            <a:spLocks noGrp="1"/>
          </p:cNvSpPr>
          <p:nvPr>
            <p:ph type="sldNum" sz="quarter" idx="12"/>
          </p:nvPr>
        </p:nvSpPr>
        <p:spPr/>
        <p:txBody>
          <a:bodyPr/>
          <a:lstStyle/>
          <a:p>
            <a:pPr>
              <a:defRPr/>
            </a:pPr>
            <a:fld id="{F5DBAC4C-5208-45C0-9FF8-E4F4729F7200}" type="slidenum">
              <a:rPr lang="tr-TR">
                <a:solidFill>
                  <a:prstClr val="black">
                    <a:tint val="75000"/>
                  </a:prstClr>
                </a:solidFill>
              </a:rPr>
              <a:pPr>
                <a:defRPr/>
              </a:pPr>
              <a:t>27</a:t>
            </a:fld>
            <a:endParaRPr lang="tr-TR">
              <a:solidFill>
                <a:prstClr val="black">
                  <a:tint val="75000"/>
                </a:prstClr>
              </a:solidFill>
            </a:endParaRPr>
          </a:p>
        </p:txBody>
      </p:sp>
      <p:pic>
        <p:nvPicPr>
          <p:cNvPr id="41987" name="Picture 2" descr="orgkafes0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47863" y="1241425"/>
            <a:ext cx="5619750" cy="420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Text Box 3"/>
          <p:cNvSpPr txBox="1">
            <a:spLocks noChangeArrowheads="1"/>
          </p:cNvSpPr>
          <p:nvPr/>
        </p:nvSpPr>
        <p:spPr bwMode="auto">
          <a:xfrm>
            <a:off x="841375" y="5589588"/>
            <a:ext cx="7834313"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eaLnBrk="1" fontAlgn="base" hangingPunct="1">
              <a:spcBef>
                <a:spcPct val="0"/>
              </a:spcBef>
              <a:spcAft>
                <a:spcPct val="0"/>
              </a:spcAft>
              <a:buFontTx/>
              <a:buNone/>
            </a:pPr>
            <a:r>
              <a:rPr lang="tr-TR" altLang="tr-TR" sz="4000" b="1">
                <a:solidFill>
                  <a:srgbClr val="FF0000"/>
                </a:solidFill>
                <a:latin typeface="Arial" pitchFamily="34" charset="0"/>
              </a:rPr>
              <a:t>Bağımlı olmayın. Özgür yaşayın</a:t>
            </a:r>
          </a:p>
        </p:txBody>
      </p:sp>
      <p:sp>
        <p:nvSpPr>
          <p:cNvPr id="41989" name="Text Box 4"/>
          <p:cNvSpPr txBox="1">
            <a:spLocks noChangeArrowheads="1"/>
          </p:cNvSpPr>
          <p:nvPr/>
        </p:nvSpPr>
        <p:spPr bwMode="auto">
          <a:xfrm>
            <a:off x="1384300" y="260350"/>
            <a:ext cx="66436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eaLnBrk="1" fontAlgn="base" hangingPunct="1">
              <a:spcBef>
                <a:spcPct val="0"/>
              </a:spcBef>
              <a:spcAft>
                <a:spcPct val="0"/>
              </a:spcAft>
              <a:buFontTx/>
              <a:buNone/>
            </a:pPr>
            <a:r>
              <a:rPr lang="tr-TR" altLang="tr-TR" sz="4000" b="1">
                <a:solidFill>
                  <a:srgbClr val="FF0000"/>
                </a:solidFill>
                <a:latin typeface="Arial" pitchFamily="34" charset="0"/>
              </a:rPr>
              <a:t>BAĞIMLILIK KÖLELİKTİR! </a:t>
            </a:r>
          </a:p>
        </p:txBody>
      </p:sp>
    </p:spTree>
    <p:extLst>
      <p:ext uri="{BB962C8B-B14F-4D97-AF65-F5344CB8AC3E}">
        <p14:creationId xmlns="" xmlns:p14="http://schemas.microsoft.com/office/powerpoint/2010/main" val="1676443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eaLnBrk="1" hangingPunct="1">
              <a:defRPr/>
            </a:pPr>
            <a:endParaRPr lang="tr-TR"/>
          </a:p>
        </p:txBody>
      </p:sp>
      <p:sp>
        <p:nvSpPr>
          <p:cNvPr id="4" name="Metin Yer Tutucusu 3"/>
          <p:cNvSpPr>
            <a:spLocks noGrp="1"/>
          </p:cNvSpPr>
          <p:nvPr>
            <p:ph type="body" idx="1"/>
          </p:nvPr>
        </p:nvSpPr>
        <p:spPr/>
        <p:txBody>
          <a:bodyPr/>
          <a:lstStyle/>
          <a:p>
            <a:pPr eaLnBrk="1" hangingPunct="1">
              <a:defRPr/>
            </a:pPr>
            <a:endParaRPr lang="tr-TR" dirty="0"/>
          </a:p>
        </p:txBody>
      </p:sp>
      <p:sp>
        <p:nvSpPr>
          <p:cNvPr id="2" name="Slayt Numarası Yer Tutucusu 1"/>
          <p:cNvSpPr>
            <a:spLocks noGrp="1"/>
          </p:cNvSpPr>
          <p:nvPr>
            <p:ph type="sldNum" sz="quarter" idx="12"/>
          </p:nvPr>
        </p:nvSpPr>
        <p:spPr/>
        <p:txBody>
          <a:bodyPr/>
          <a:lstStyle/>
          <a:p>
            <a:pPr>
              <a:defRPr/>
            </a:pPr>
            <a:fld id="{3468841A-0204-424B-82B7-8B09D9DEF9E3}" type="slidenum">
              <a:rPr lang="tr-TR" smtClean="0">
                <a:solidFill>
                  <a:prstClr val="black">
                    <a:tint val="75000"/>
                  </a:prstClr>
                </a:solidFill>
              </a:rPr>
              <a:pPr>
                <a:defRPr/>
              </a:pPr>
              <a:t>28</a:t>
            </a:fld>
            <a:endParaRPr lang="tr-TR">
              <a:solidFill>
                <a:prstClr val="black">
                  <a:tint val="75000"/>
                </a:prstClr>
              </a:solidFill>
            </a:endParaRPr>
          </a:p>
        </p:txBody>
      </p:sp>
      <p:pic>
        <p:nvPicPr>
          <p:cNvPr id="5" name="SON_SOZ.mp4">
            <a:hlinkClick r:id="" action="ppaction://media"/>
          </p:cNvPr>
          <p:cNvPicPr>
            <a:picLocks noRot="1" noChangeAspect="1"/>
          </p:cNvPicPr>
          <p:nvPr>
            <a:videoFile r:link="rId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53699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49250" y="274638"/>
            <a:ext cx="8686800" cy="1143000"/>
          </a:xfrm>
        </p:spPr>
        <p:txBody>
          <a:bodyPr rtlCol="0">
            <a:normAutofit fontScale="90000"/>
          </a:bodyPr>
          <a:lstStyle/>
          <a:p>
            <a:pPr eaLnBrk="1" fontAlgn="auto" hangingPunct="1">
              <a:spcAft>
                <a:spcPts val="0"/>
              </a:spcAft>
              <a:defRPr/>
            </a:pPr>
            <a:r>
              <a:rPr lang="tr-TR" sz="3600" smtClean="0">
                <a:solidFill>
                  <a:schemeClr val="accent2"/>
                </a:solidFill>
                <a:effectLst>
                  <a:outerShdw blurRad="38100" dist="38100" dir="2700000" algn="tl">
                    <a:srgbClr val="000000"/>
                  </a:outerShdw>
                </a:effectLst>
              </a:rPr>
              <a:t>Sizce aşağıdakilerden hangisi </a:t>
            </a:r>
            <a:br>
              <a:rPr lang="tr-TR" sz="3600" smtClean="0">
                <a:solidFill>
                  <a:schemeClr val="accent2"/>
                </a:solidFill>
                <a:effectLst>
                  <a:outerShdw blurRad="38100" dist="38100" dir="2700000" algn="tl">
                    <a:srgbClr val="000000"/>
                  </a:outerShdw>
                </a:effectLst>
              </a:rPr>
            </a:br>
            <a:r>
              <a:rPr lang="tr-TR" sz="3600" smtClean="0">
                <a:solidFill>
                  <a:schemeClr val="accent2"/>
                </a:solidFill>
                <a:effectLst>
                  <a:outerShdw blurRad="38100" dist="38100" dir="2700000" algn="tl">
                    <a:srgbClr val="000000"/>
                  </a:outerShdw>
                </a:effectLst>
              </a:rPr>
              <a:t>bağımlı olabilir?</a:t>
            </a:r>
          </a:p>
        </p:txBody>
      </p:sp>
      <p:sp>
        <p:nvSpPr>
          <p:cNvPr id="5122" name="3 Slayt Numarası Yer Tutucusu"/>
          <p:cNvSpPr>
            <a:spLocks noGrp="1"/>
          </p:cNvSpPr>
          <p:nvPr>
            <p:ph type="sldNum" sz="quarter" idx="12"/>
          </p:nvPr>
        </p:nvSpPr>
        <p:spPr/>
        <p:txBody>
          <a:bodyPr/>
          <a:lstStyle/>
          <a:p>
            <a:pPr>
              <a:defRPr/>
            </a:pPr>
            <a:fld id="{58FBF6B1-8ECD-492A-B690-424F249820EB}" type="slidenum">
              <a:rPr lang="tr-TR">
                <a:solidFill>
                  <a:prstClr val="black">
                    <a:tint val="75000"/>
                  </a:prstClr>
                </a:solidFill>
              </a:rPr>
              <a:pPr>
                <a:defRPr/>
              </a:pPr>
              <a:t>3</a:t>
            </a:fld>
            <a:endParaRPr lang="tr-TR">
              <a:solidFill>
                <a:prstClr val="black">
                  <a:tint val="75000"/>
                </a:prstClr>
              </a:solidFill>
            </a:endParaRPr>
          </a:p>
        </p:txBody>
      </p:sp>
      <p:pic>
        <p:nvPicPr>
          <p:cNvPr id="17412" name="Picture 9" descr="ogrenci egitim ekl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2988" y="1484313"/>
            <a:ext cx="7596187" cy="499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84084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1 Slayt Numarası Yer Tutucusu"/>
          <p:cNvSpPr>
            <a:spLocks noGrp="1"/>
          </p:cNvSpPr>
          <p:nvPr>
            <p:ph type="sldNum" sz="quarter" idx="12"/>
          </p:nvPr>
        </p:nvSpPr>
        <p:spPr/>
        <p:txBody>
          <a:bodyPr/>
          <a:lstStyle/>
          <a:p>
            <a:pPr>
              <a:defRPr/>
            </a:pPr>
            <a:fld id="{BF09EC86-49A1-4BEA-BE06-AE89565EDB1E}" type="slidenum">
              <a:rPr lang="tr-TR">
                <a:solidFill>
                  <a:prstClr val="black">
                    <a:tint val="75000"/>
                  </a:prstClr>
                </a:solidFill>
              </a:rPr>
              <a:pPr>
                <a:defRPr/>
              </a:pPr>
              <a:t>4</a:t>
            </a:fld>
            <a:endParaRPr lang="tr-TR">
              <a:solidFill>
                <a:prstClr val="black">
                  <a:tint val="75000"/>
                </a:prstClr>
              </a:solidFill>
            </a:endParaRPr>
          </a:p>
        </p:txBody>
      </p:sp>
      <p:sp>
        <p:nvSpPr>
          <p:cNvPr id="18435" name="WordArt 2"/>
          <p:cNvSpPr>
            <a:spLocks noChangeArrowheads="1" noChangeShapeType="1" noTextEdit="1"/>
          </p:cNvSpPr>
          <p:nvPr/>
        </p:nvSpPr>
        <p:spPr bwMode="auto">
          <a:xfrm>
            <a:off x="681038" y="1125538"/>
            <a:ext cx="7781925" cy="388778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9525">
                  <a:solidFill>
                    <a:srgbClr val="FFFF00"/>
                  </a:solidFill>
                  <a:round/>
                  <a:headEnd/>
                  <a:tailEnd/>
                </a:ln>
                <a:solidFill>
                  <a:srgbClr val="02303E"/>
                </a:solidFill>
                <a:latin typeface="Arial Black"/>
              </a:rPr>
              <a:t>İnsanlar </a:t>
            </a:r>
          </a:p>
          <a:p>
            <a:pPr algn="ctr" fontAlgn="base">
              <a:spcBef>
                <a:spcPct val="0"/>
              </a:spcBef>
              <a:spcAft>
                <a:spcPct val="0"/>
              </a:spcAft>
            </a:pPr>
            <a:r>
              <a:rPr lang="tr-TR" sz="3600" kern="10">
                <a:ln w="9525">
                  <a:solidFill>
                    <a:srgbClr val="FFFF00"/>
                  </a:solidFill>
                  <a:round/>
                  <a:headEnd/>
                  <a:tailEnd/>
                </a:ln>
                <a:solidFill>
                  <a:srgbClr val="02303E"/>
                </a:solidFill>
                <a:latin typeface="Arial Black"/>
              </a:rPr>
              <a:t>NASIL BAĞIMLI </a:t>
            </a:r>
          </a:p>
          <a:p>
            <a:pPr algn="ctr" fontAlgn="base">
              <a:spcBef>
                <a:spcPct val="0"/>
              </a:spcBef>
              <a:spcAft>
                <a:spcPct val="0"/>
              </a:spcAft>
            </a:pPr>
            <a:r>
              <a:rPr lang="tr-TR" sz="3600" kern="10">
                <a:ln w="9525">
                  <a:solidFill>
                    <a:srgbClr val="FFFF00"/>
                  </a:solidFill>
                  <a:round/>
                  <a:headEnd/>
                  <a:tailEnd/>
                </a:ln>
                <a:solidFill>
                  <a:srgbClr val="02303E"/>
                </a:solidFill>
                <a:latin typeface="Arial Black"/>
              </a:rPr>
              <a:t>Olurlar?</a:t>
            </a:r>
          </a:p>
        </p:txBody>
      </p:sp>
    </p:spTree>
    <p:extLst>
      <p:ext uri="{BB962C8B-B14F-4D97-AF65-F5344CB8AC3E}">
        <p14:creationId xmlns="" xmlns:p14="http://schemas.microsoft.com/office/powerpoint/2010/main" val="298779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dirty="0" smtClean="0">
                <a:solidFill>
                  <a:schemeClr val="tx2">
                    <a:lumMod val="50000"/>
                  </a:schemeClr>
                </a:solidFill>
              </a:rPr>
              <a:t>Bazı insanlar her şeyi merak ederler…</a:t>
            </a:r>
          </a:p>
        </p:txBody>
      </p:sp>
      <p:pic>
        <p:nvPicPr>
          <p:cNvPr id="19459" name="Picture 7" descr="Resim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938338" y="1773238"/>
            <a:ext cx="4865687" cy="3740150"/>
          </a:xfrm>
          <a:noFill/>
        </p:spPr>
      </p:pic>
      <p:sp>
        <p:nvSpPr>
          <p:cNvPr id="7170" name="3 Slayt Numarası Yer Tutucusu"/>
          <p:cNvSpPr>
            <a:spLocks noGrp="1"/>
          </p:cNvSpPr>
          <p:nvPr>
            <p:ph type="sldNum" sz="quarter" idx="12"/>
          </p:nvPr>
        </p:nvSpPr>
        <p:spPr/>
        <p:txBody>
          <a:bodyPr/>
          <a:lstStyle/>
          <a:p>
            <a:pPr>
              <a:defRPr/>
            </a:pPr>
            <a:fld id="{DAD73942-CBE8-4FA0-A3D6-F9A70CD5062D}" type="slidenum">
              <a:rPr lang="tr-TR">
                <a:solidFill>
                  <a:prstClr val="black">
                    <a:tint val="75000"/>
                  </a:prstClr>
                </a:solidFill>
              </a:rPr>
              <a:pPr>
                <a:defRPr/>
              </a:pPr>
              <a:t>5</a:t>
            </a:fld>
            <a:endParaRPr lang="tr-TR">
              <a:solidFill>
                <a:prstClr val="black">
                  <a:tint val="75000"/>
                </a:prstClr>
              </a:solidFill>
            </a:endParaRPr>
          </a:p>
        </p:txBody>
      </p:sp>
      <p:sp>
        <p:nvSpPr>
          <p:cNvPr id="19461" name="Rectangle 3"/>
          <p:cNvSpPr>
            <a:spLocks noChangeArrowheads="1"/>
          </p:cNvSpPr>
          <p:nvPr/>
        </p:nvSpPr>
        <p:spPr bwMode="auto">
          <a:xfrm>
            <a:off x="250825" y="5381625"/>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Merak, her zaman iyi değildir…</a:t>
            </a:r>
          </a:p>
        </p:txBody>
      </p:sp>
    </p:spTree>
    <p:extLst>
      <p:ext uri="{BB962C8B-B14F-4D97-AF65-F5344CB8AC3E}">
        <p14:creationId xmlns="" xmlns:p14="http://schemas.microsoft.com/office/powerpoint/2010/main" val="46926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dirty="0" smtClean="0">
                <a:solidFill>
                  <a:schemeClr val="tx2">
                    <a:lumMod val="50000"/>
                  </a:schemeClr>
                </a:solidFill>
              </a:rPr>
              <a:t>Daha sonra bir kereden bir şey olmaz derler ve…</a:t>
            </a:r>
          </a:p>
        </p:txBody>
      </p:sp>
      <p:pic>
        <p:nvPicPr>
          <p:cNvPr id="20483" name="Picture 11" descr="Resim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979613" y="1700213"/>
            <a:ext cx="5297487" cy="4056062"/>
          </a:xfrm>
          <a:noFill/>
        </p:spPr>
      </p:pic>
      <p:sp>
        <p:nvSpPr>
          <p:cNvPr id="8194" name="3 Slayt Numarası Yer Tutucusu"/>
          <p:cNvSpPr>
            <a:spLocks noGrp="1"/>
          </p:cNvSpPr>
          <p:nvPr>
            <p:ph type="sldNum" sz="quarter" idx="12"/>
          </p:nvPr>
        </p:nvSpPr>
        <p:spPr/>
        <p:txBody>
          <a:bodyPr/>
          <a:lstStyle/>
          <a:p>
            <a:pPr>
              <a:defRPr/>
            </a:pPr>
            <a:fld id="{3FEC6B44-8F59-43EC-9B29-EDDEE6B6510B}" type="slidenum">
              <a:rPr lang="tr-TR">
                <a:solidFill>
                  <a:prstClr val="black">
                    <a:tint val="75000"/>
                  </a:prstClr>
                </a:solidFill>
              </a:rPr>
              <a:pPr>
                <a:defRPr/>
              </a:pPr>
              <a:t>6</a:t>
            </a:fld>
            <a:endParaRPr lang="tr-TR">
              <a:solidFill>
                <a:prstClr val="black">
                  <a:tint val="75000"/>
                </a:prstClr>
              </a:solidFill>
            </a:endParaRPr>
          </a:p>
        </p:txBody>
      </p:sp>
      <p:sp>
        <p:nvSpPr>
          <p:cNvPr id="20485" name="Rectangle 3"/>
          <p:cNvSpPr>
            <a:spLocks noChangeArrowheads="1"/>
          </p:cNvSpPr>
          <p:nvPr/>
        </p:nvSpPr>
        <p:spPr bwMode="auto">
          <a:xfrm>
            <a:off x="250825" y="5670550"/>
            <a:ext cx="85693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Ama bazen bir kereden bile bir şey olabilir…</a:t>
            </a:r>
          </a:p>
        </p:txBody>
      </p:sp>
    </p:spTree>
    <p:extLst>
      <p:ext uri="{BB962C8B-B14F-4D97-AF65-F5344CB8AC3E}">
        <p14:creationId xmlns="" xmlns:p14="http://schemas.microsoft.com/office/powerpoint/2010/main" val="2165966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003800" y="1125538"/>
            <a:ext cx="3960813"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Ben bağımlı olmam, bana bir şey olmaz derler…</a:t>
            </a:r>
          </a:p>
        </p:txBody>
      </p:sp>
      <p:sp>
        <p:nvSpPr>
          <p:cNvPr id="9218" name="2 Slayt Numarası Yer Tutucusu"/>
          <p:cNvSpPr>
            <a:spLocks noGrp="1"/>
          </p:cNvSpPr>
          <p:nvPr>
            <p:ph type="sldNum" sz="quarter" idx="12"/>
          </p:nvPr>
        </p:nvSpPr>
        <p:spPr/>
        <p:txBody>
          <a:bodyPr/>
          <a:lstStyle/>
          <a:p>
            <a:pPr>
              <a:defRPr/>
            </a:pPr>
            <a:fld id="{E9EA628A-C8DC-4762-982B-0A7BC8C85741}" type="slidenum">
              <a:rPr lang="tr-TR">
                <a:solidFill>
                  <a:prstClr val="black">
                    <a:tint val="75000"/>
                  </a:prstClr>
                </a:solidFill>
              </a:rPr>
              <a:pPr>
                <a:defRPr/>
              </a:pPr>
              <a:t>7</a:t>
            </a:fld>
            <a:endParaRPr lang="tr-TR">
              <a:solidFill>
                <a:prstClr val="black">
                  <a:tint val="75000"/>
                </a:prstClr>
              </a:solidFill>
            </a:endParaRPr>
          </a:p>
        </p:txBody>
      </p:sp>
      <p:sp>
        <p:nvSpPr>
          <p:cNvPr id="21508" name="Rectangle 3"/>
          <p:cNvSpPr>
            <a:spLocks noChangeArrowheads="1"/>
          </p:cNvSpPr>
          <p:nvPr/>
        </p:nvSpPr>
        <p:spPr bwMode="auto">
          <a:xfrm>
            <a:off x="4859338" y="4149725"/>
            <a:ext cx="40338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Halbuki herkes bağımlı olabilir…</a:t>
            </a:r>
          </a:p>
        </p:txBody>
      </p:sp>
      <p:pic>
        <p:nvPicPr>
          <p:cNvPr id="21509"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50" y="44450"/>
            <a:ext cx="4416425" cy="619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8448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a:xfrm>
            <a:off x="457200" y="-26988"/>
            <a:ext cx="8229600" cy="1143001"/>
          </a:xfrm>
        </p:spPr>
        <p:txBody>
          <a:bodyPr/>
          <a:lstStyle/>
          <a:p>
            <a:pPr eaLnBrk="1" hangingPunct="1">
              <a:defRPr/>
            </a:pPr>
            <a:r>
              <a:rPr lang="tr-TR" altLang="tr-TR" dirty="0" smtClean="0">
                <a:solidFill>
                  <a:schemeClr val="tx2">
                    <a:lumMod val="50000"/>
                  </a:schemeClr>
                </a:solidFill>
              </a:rPr>
              <a:t>“İstersem bırakırım” derler…</a:t>
            </a:r>
          </a:p>
        </p:txBody>
      </p:sp>
      <p:sp>
        <p:nvSpPr>
          <p:cNvPr id="10242" name="2 Slayt Numarası Yer Tutucusu"/>
          <p:cNvSpPr>
            <a:spLocks noGrp="1"/>
          </p:cNvSpPr>
          <p:nvPr>
            <p:ph type="sldNum" sz="quarter" idx="12"/>
          </p:nvPr>
        </p:nvSpPr>
        <p:spPr/>
        <p:txBody>
          <a:bodyPr/>
          <a:lstStyle/>
          <a:p>
            <a:pPr>
              <a:defRPr/>
            </a:pPr>
            <a:fld id="{9BC3314E-2016-47B8-956C-FDAEC1A3717E}" type="slidenum">
              <a:rPr lang="tr-TR">
                <a:solidFill>
                  <a:prstClr val="black">
                    <a:tint val="75000"/>
                  </a:prstClr>
                </a:solidFill>
              </a:rPr>
              <a:pPr>
                <a:defRPr/>
              </a:pPr>
              <a:t>8</a:t>
            </a:fld>
            <a:endParaRPr lang="tr-TR">
              <a:solidFill>
                <a:prstClr val="black">
                  <a:tint val="75000"/>
                </a:prstClr>
              </a:solidFill>
            </a:endParaRPr>
          </a:p>
        </p:txBody>
      </p:sp>
      <p:sp>
        <p:nvSpPr>
          <p:cNvPr id="22532" name="Rectangle 3"/>
          <p:cNvSpPr>
            <a:spLocks noChangeArrowheads="1"/>
          </p:cNvSpPr>
          <p:nvPr/>
        </p:nvSpPr>
        <p:spPr bwMode="auto">
          <a:xfrm>
            <a:off x="71438" y="5584825"/>
            <a:ext cx="907256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600" b="1">
                <a:solidFill>
                  <a:prstClr val="white"/>
                </a:solidFill>
                <a:latin typeface="Arial" pitchFamily="34" charset="0"/>
              </a:rPr>
              <a:t>Uyuşturucu ve uyarıcı maddeleri kontrol edebileceklerine inanırlar…</a:t>
            </a:r>
          </a:p>
        </p:txBody>
      </p:sp>
      <p:pic>
        <p:nvPicPr>
          <p:cNvPr id="22533"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2275" y="1039813"/>
            <a:ext cx="5713413"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3432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42875" y="333375"/>
            <a:ext cx="8893175" cy="1143000"/>
          </a:xfrm>
        </p:spPr>
        <p:txBody>
          <a:bodyPr rtlCol="0">
            <a:normAutofit fontScale="90000"/>
          </a:bodyPr>
          <a:lstStyle/>
          <a:p>
            <a:pPr eaLnBrk="1" fontAlgn="auto" hangingPunct="1">
              <a:spcAft>
                <a:spcPts val="0"/>
              </a:spcAft>
              <a:defRPr/>
            </a:pPr>
            <a:r>
              <a:rPr lang="tr-TR" smtClean="0">
                <a:solidFill>
                  <a:schemeClr val="tx2">
                    <a:lumMod val="50000"/>
                  </a:schemeClr>
                </a:solidFill>
              </a:rPr>
              <a:t>Halbuki uyuşturucu veya uyarıcı maddeler kontrol edilemez…</a:t>
            </a:r>
          </a:p>
        </p:txBody>
      </p:sp>
      <p:sp>
        <p:nvSpPr>
          <p:cNvPr id="11266" name="2 Slayt Numarası Yer Tutucusu"/>
          <p:cNvSpPr>
            <a:spLocks noGrp="1"/>
          </p:cNvSpPr>
          <p:nvPr>
            <p:ph type="sldNum" sz="quarter" idx="12"/>
          </p:nvPr>
        </p:nvSpPr>
        <p:spPr/>
        <p:txBody>
          <a:bodyPr/>
          <a:lstStyle/>
          <a:p>
            <a:pPr>
              <a:defRPr/>
            </a:pPr>
            <a:fld id="{AC250BD6-64E0-4EF1-B0B4-9F4FBE23D463}" type="slidenum">
              <a:rPr lang="tr-TR">
                <a:solidFill>
                  <a:prstClr val="black">
                    <a:tint val="75000"/>
                  </a:prstClr>
                </a:solidFill>
              </a:rPr>
              <a:pPr>
                <a:defRPr/>
              </a:pPr>
              <a:t>9</a:t>
            </a:fld>
            <a:endParaRPr lang="tr-TR">
              <a:solidFill>
                <a:prstClr val="black">
                  <a:tint val="75000"/>
                </a:prstClr>
              </a:solidFill>
            </a:endParaRPr>
          </a:p>
        </p:txBody>
      </p:sp>
      <p:pic>
        <p:nvPicPr>
          <p:cNvPr id="23556"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b="10728"/>
          <a:stretch>
            <a:fillRect/>
          </a:stretch>
        </p:blipFill>
        <p:spPr bwMode="auto">
          <a:xfrm>
            <a:off x="142875" y="1749425"/>
            <a:ext cx="8893175" cy="420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29152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Özel 1">
      <a:majorFont>
        <a:latin typeface="Palatino Linotype"/>
        <a:ea typeface=""/>
        <a:cs typeface=""/>
      </a:majorFont>
      <a:minorFont>
        <a:latin typeface="Palatino Linotyp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438</Words>
  <Application>Microsoft Office PowerPoint</Application>
  <PresentationFormat>Ekran Gösterisi (4:3)</PresentationFormat>
  <Paragraphs>86</Paragraphs>
  <Slides>28</Slides>
  <Notes>5</Notes>
  <HiddenSlides>0</HiddenSlides>
  <MMClips>1</MMClips>
  <ScaleCrop>false</ScaleCrop>
  <HeadingPairs>
    <vt:vector size="4" baseType="variant">
      <vt:variant>
        <vt:lpstr>Tema</vt:lpstr>
      </vt:variant>
      <vt:variant>
        <vt:i4>2</vt:i4>
      </vt:variant>
      <vt:variant>
        <vt:lpstr>Slayt Başlıkları</vt:lpstr>
      </vt:variant>
      <vt:variant>
        <vt:i4>28</vt:i4>
      </vt:variant>
    </vt:vector>
  </HeadingPairs>
  <TitlesOfParts>
    <vt:vector size="30" baseType="lpstr">
      <vt:lpstr>Ofis Teması</vt:lpstr>
      <vt:lpstr>1_Ofis Teması</vt:lpstr>
      <vt:lpstr>Slayt 1</vt:lpstr>
      <vt:lpstr>Ama bazıları gider bağımlı olur!</vt:lpstr>
      <vt:lpstr>Sizce aşağıdakilerden hangisi  bağımlı olabilir?</vt:lpstr>
      <vt:lpstr>Slayt 4</vt:lpstr>
      <vt:lpstr>Bazı insanlar her şeyi merak ederler…</vt:lpstr>
      <vt:lpstr>Daha sonra bir kereden bir şey olmaz derler ve…</vt:lpstr>
      <vt:lpstr>Ben bağımlı olmam, bana bir şey olmaz derler…</vt:lpstr>
      <vt:lpstr>“İstersem bırakırım” derler…</vt:lpstr>
      <vt:lpstr>Halbuki uyuşturucu veya uyarıcı maddeler kontrol edilemez…</vt:lpstr>
      <vt:lpstr>Kullanmaya devam ederler  :( …</vt:lpstr>
      <vt:lpstr>Sonunda bağımlı olurlar</vt:lpstr>
      <vt:lpstr>Slayt 12</vt:lpstr>
      <vt:lpstr>Arkadaşları ne yaparlarsa onu yaparlar..</vt:lpstr>
      <vt:lpstr>Bazı insanlar arkadaşlarına “hayır” diyemezler..</vt:lpstr>
      <vt:lpstr>Bazı insanlar farklı gözükmek için uyuşturucu veya uyarıcı kullanırlar…</vt:lpstr>
      <vt:lpstr>Bazı insanlar eğlenmek için uyuşturucu veya uyarıcı kullanırlar…</vt:lpstr>
      <vt:lpstr>Bazı insanlar sorunlarından kaçmak isterler…</vt:lpstr>
      <vt:lpstr>Sorunlardan kaçarak veya saklanarak sorunları çözemezsiniz!</vt:lpstr>
      <vt:lpstr>Slayt 19</vt:lpstr>
      <vt:lpstr>Uyuşturucu ve uyarıcı maddeler beynimizi etkiler!   Bu nedenle etkilerini kontrol edemeyiz… </vt:lpstr>
      <vt:lpstr>Uyuşturucu ve uyarıcı maddelerin içinde ne olduğunu bilemezsiniz!</vt:lpstr>
      <vt:lpstr>Uyuşturucu satıcıları için değeriniz bu kadardır!</vt:lpstr>
      <vt:lpstr>Uyuşturucuyu mafya alır ve satar </vt:lpstr>
      <vt:lpstr>Uyuşturucu ve uyarıcı maddeler zaman içinde enerjimizi yok ederler!</vt:lpstr>
      <vt:lpstr>Uyuşturucu ve uyarıcı maddeler zaman içinde öğrenme yeteneğimizi ve hafıza gücümüzü azaltırlar</vt:lpstr>
      <vt:lpstr>Hesabınızı iyi yapın</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Bağımlılık mı? Özgürlük mü?</dc:title>
  <dc:creator>Habip BOZKURT</dc:creator>
  <cp:lastModifiedBy>nokta</cp:lastModifiedBy>
  <cp:revision>6</cp:revision>
  <dcterms:created xsi:type="dcterms:W3CDTF">2014-10-02T08:30:42Z</dcterms:created>
  <dcterms:modified xsi:type="dcterms:W3CDTF">2015-01-06T11:40:57Z</dcterms:modified>
</cp:coreProperties>
</file>